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7"/>
  </p:notesMasterIdLst>
  <p:handoutMasterIdLst>
    <p:handoutMasterId r:id="rId18"/>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1998325" cy="7559675" type="screen4x3"/>
  <p:notesSz cx="7559675" cy="106918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9" d="100"/>
          <a:sy n="69" d="100"/>
        </p:scale>
        <p:origin x="-786" y="114"/>
      </p:cViewPr>
      <p:guideLst>
        <p:guide orient="horz" pos="2381"/>
        <p:guide pos="37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ymbol zastępczy nagłówka 1"/>
          <p:cNvSpPr txBox="1">
            <a:spLocks noGrp="1"/>
          </p:cNvSpPr>
          <p:nvPr>
            <p:ph type="hdr" sz="quarter"/>
          </p:nvPr>
        </p:nvSpPr>
        <p:spPr>
          <a:xfrm>
            <a:off x="0" y="0"/>
            <a:ext cx="3280528" cy="534208"/>
          </a:xfrm>
          <a:prstGeom prst="rect">
            <a:avLst/>
          </a:prstGeom>
          <a:noFill/>
          <a:ln>
            <a:noFill/>
          </a:ln>
        </p:spPr>
        <p:txBody>
          <a:bodyPr vert="horz" wrap="none" lIns="36000" tIns="36000" rIns="36000" bIns="36000" anchor="ctr" anchorCtr="0" compatLnSpc="0"/>
          <a:lstStyle/>
          <a:p>
            <a:pPr marL="0" marR="0" lvl="0" indent="0" rtl="0" hangingPunct="0">
              <a:lnSpc>
                <a:spcPct val="100000"/>
              </a:lnSpc>
              <a:spcBef>
                <a:spcPts val="0"/>
              </a:spcBef>
              <a:spcAft>
                <a:spcPts val="0"/>
              </a:spcAft>
              <a:buNone/>
              <a:tabLst/>
              <a:defRPr sz="1400"/>
            </a:pPr>
            <a:endParaRPr lang="pl-PL" sz="1400" b="0" i="0" u="none" strike="noStrike" kern="1200">
              <a:ln>
                <a:noFill/>
              </a:ln>
              <a:latin typeface="Source Sans Pro" pitchFamily="2"/>
              <a:ea typeface="Segoe UI" pitchFamily="2"/>
              <a:cs typeface="Tahoma" pitchFamily="2"/>
            </a:endParaRPr>
          </a:p>
        </p:txBody>
      </p:sp>
      <p:sp>
        <p:nvSpPr>
          <p:cNvPr id="3" name="Symbol zastępczy daty 2"/>
          <p:cNvSpPr txBox="1">
            <a:spLocks noGrp="1"/>
          </p:cNvSpPr>
          <p:nvPr>
            <p:ph type="dt" sz="quarter" idx="1"/>
          </p:nvPr>
        </p:nvSpPr>
        <p:spPr>
          <a:xfrm>
            <a:off x="4278797" y="0"/>
            <a:ext cx="3280528" cy="534208"/>
          </a:xfrm>
          <a:prstGeom prst="rect">
            <a:avLst/>
          </a:prstGeom>
          <a:noFill/>
          <a:ln>
            <a:noFill/>
          </a:ln>
        </p:spPr>
        <p:txBody>
          <a:bodyPr vert="horz" wrap="none" lIns="36000" tIns="36000" rIns="36000" bIns="36000" anchor="ctr" anchorCtr="0" compatLnSpc="0"/>
          <a:lstStyle/>
          <a:p>
            <a:pPr marL="0" marR="0" lvl="0" indent="0" algn="r" rtl="0" hangingPunct="0">
              <a:lnSpc>
                <a:spcPct val="100000"/>
              </a:lnSpc>
              <a:spcBef>
                <a:spcPts val="0"/>
              </a:spcBef>
              <a:spcAft>
                <a:spcPts val="0"/>
              </a:spcAft>
              <a:buNone/>
              <a:tabLst/>
              <a:defRPr sz="1400"/>
            </a:pPr>
            <a:fld id="{1AEAEBCF-161B-4FD9-AC94-8229234C6429}" type="datetimeFigureOut">
              <a:t>2022-06-23</a:t>
            </a:fld>
            <a:endParaRPr lang="pl-PL" sz="1400" b="0" i="0" u="none" strike="noStrike" kern="1200">
              <a:ln>
                <a:noFill/>
              </a:ln>
              <a:latin typeface="Source Sans Pro" pitchFamily="2"/>
              <a:ea typeface="Segoe UI" pitchFamily="2"/>
              <a:cs typeface="Tahoma" pitchFamily="2"/>
            </a:endParaRPr>
          </a:p>
        </p:txBody>
      </p:sp>
      <p:sp>
        <p:nvSpPr>
          <p:cNvPr id="4" name="Symbol zastępczy stopki 3"/>
          <p:cNvSpPr txBox="1">
            <a:spLocks noGrp="1"/>
          </p:cNvSpPr>
          <p:nvPr>
            <p:ph type="ftr" sz="quarter" idx="2"/>
          </p:nvPr>
        </p:nvSpPr>
        <p:spPr>
          <a:xfrm>
            <a:off x="0" y="10157222"/>
            <a:ext cx="3280528" cy="534208"/>
          </a:xfrm>
          <a:prstGeom prst="rect">
            <a:avLst/>
          </a:prstGeom>
          <a:noFill/>
          <a:ln>
            <a:noFill/>
          </a:ln>
        </p:spPr>
        <p:txBody>
          <a:bodyPr vert="horz" wrap="none" lIns="36000" tIns="36000" rIns="36000" bIns="36000" anchor="b" anchorCtr="0" compatLnSpc="0"/>
          <a:lstStyle/>
          <a:p>
            <a:pPr marL="0" marR="0" lvl="0" indent="0" rtl="0" hangingPunct="0">
              <a:lnSpc>
                <a:spcPct val="100000"/>
              </a:lnSpc>
              <a:spcBef>
                <a:spcPts val="0"/>
              </a:spcBef>
              <a:spcAft>
                <a:spcPts val="0"/>
              </a:spcAft>
              <a:buNone/>
              <a:tabLst/>
              <a:defRPr sz="1400"/>
            </a:pPr>
            <a:endParaRPr lang="pl-PL" sz="1400" b="0" i="0" u="none" strike="noStrike" kern="1200">
              <a:ln>
                <a:noFill/>
              </a:ln>
              <a:latin typeface="Source Sans Pro" pitchFamily="2"/>
              <a:ea typeface="Segoe UI" pitchFamily="2"/>
              <a:cs typeface="Tahoma" pitchFamily="2"/>
            </a:endParaRPr>
          </a:p>
        </p:txBody>
      </p:sp>
      <p:sp>
        <p:nvSpPr>
          <p:cNvPr id="5" name="Symbol zastępczy numeru slajdu 4"/>
          <p:cNvSpPr txBox="1">
            <a:spLocks noGrp="1"/>
          </p:cNvSpPr>
          <p:nvPr>
            <p:ph type="sldNum" sz="quarter" idx="3"/>
          </p:nvPr>
        </p:nvSpPr>
        <p:spPr>
          <a:xfrm>
            <a:off x="4278797" y="10157222"/>
            <a:ext cx="3280528" cy="534208"/>
          </a:xfrm>
          <a:prstGeom prst="rect">
            <a:avLst/>
          </a:prstGeom>
          <a:noFill/>
          <a:ln>
            <a:noFill/>
          </a:ln>
        </p:spPr>
        <p:txBody>
          <a:bodyPr vert="horz" wrap="none" lIns="36000" tIns="36000" rIns="36000" bIns="36000" anchor="b" anchorCtr="0" compatLnSpc="0"/>
          <a:lstStyle/>
          <a:p>
            <a:pPr marL="0" marR="0" lvl="0" indent="0" algn="r" rtl="0" hangingPunct="0">
              <a:lnSpc>
                <a:spcPct val="100000"/>
              </a:lnSpc>
              <a:spcBef>
                <a:spcPts val="0"/>
              </a:spcBef>
              <a:spcAft>
                <a:spcPts val="0"/>
              </a:spcAft>
              <a:buNone/>
              <a:tabLst/>
              <a:defRPr sz="1400"/>
            </a:pPr>
            <a:fld id="{9C75696C-0398-4AB6-B6E3-A3A03D29A7D1}" type="slidenum">
              <a:t>‹#›</a:t>
            </a:fld>
            <a:endParaRPr lang="pl-PL" sz="1400" b="0" i="0" u="none" strike="noStrike" kern="1200">
              <a:ln>
                <a:noFill/>
              </a:ln>
              <a:latin typeface="Source Sans Pro" pitchFamily="2"/>
              <a:ea typeface="Segoe UI" pitchFamily="2"/>
              <a:cs typeface="Tahoma" pitchFamily="2"/>
            </a:endParaRPr>
          </a:p>
        </p:txBody>
      </p:sp>
    </p:spTree>
    <p:extLst>
      <p:ext uri="{BB962C8B-B14F-4D97-AF65-F5344CB8AC3E}">
        <p14:creationId xmlns:p14="http://schemas.microsoft.com/office/powerpoint/2010/main" val="3636610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idx="2"/>
          </p:nvPr>
        </p:nvSpPr>
        <p:spPr>
          <a:xfrm>
            <a:off x="1566719" y="1117440"/>
            <a:ext cx="4425120" cy="3738960"/>
          </a:xfrm>
          <a:prstGeom prst="rect">
            <a:avLst/>
          </a:prstGeom>
          <a:noFill/>
          <a:ln>
            <a:noFill/>
            <a:prstDash val="solid"/>
          </a:ln>
        </p:spPr>
      </p:sp>
      <p:sp>
        <p:nvSpPr>
          <p:cNvPr id="3" name="Symbol zastępczy notatek 2"/>
          <p:cNvSpPr txBox="1">
            <a:spLocks noGrp="1"/>
          </p:cNvSpPr>
          <p:nvPr>
            <p:ph type="body" sz="quarter" idx="3"/>
          </p:nvPr>
        </p:nvSpPr>
        <p:spPr>
          <a:xfrm>
            <a:off x="1044000" y="5096520"/>
            <a:ext cx="5471640" cy="4487040"/>
          </a:xfrm>
          <a:prstGeom prst="rect">
            <a:avLst/>
          </a:prstGeom>
          <a:noFill/>
          <a:ln>
            <a:noFill/>
          </a:ln>
        </p:spPr>
        <p:txBody>
          <a:bodyPr lIns="0" tIns="0" rIns="0" bIns="0"/>
          <a:lstStyle/>
          <a:p>
            <a:endParaRPr lang="pl-PL"/>
          </a:p>
        </p:txBody>
      </p:sp>
      <p:sp>
        <p:nvSpPr>
          <p:cNvPr id="4" name="Symbol zastępczy nagłówka 3"/>
          <p:cNvSpPr txBox="1">
            <a:spLocks noGrp="1"/>
          </p:cNvSpPr>
          <p:nvPr>
            <p:ph type="hdr" sz="quarter"/>
          </p:nvPr>
        </p:nvSpPr>
        <p:spPr>
          <a:xfrm>
            <a:off x="360000" y="360000"/>
            <a:ext cx="2968199" cy="498240"/>
          </a:xfrm>
          <a:prstGeom prst="rect">
            <a:avLst/>
          </a:prstGeom>
          <a:noFill/>
          <a:ln>
            <a:noFill/>
          </a:ln>
        </p:spPr>
        <p:txBody>
          <a:bodyPr vert="horz" lIns="0" tIns="0" rIns="0" bIns="0" anchorCtr="0"/>
          <a:lstStyle>
            <a:lvl1pPr lvl="0" rtl="0" hangingPunct="0">
              <a:buNone/>
              <a:tabLst/>
              <a:defRPr lang="pl-PL" sz="1400" kern="1200">
                <a:solidFill>
                  <a:srgbClr val="DBF5F9"/>
                </a:solidFill>
                <a:latin typeface="Source Sans Pro" pitchFamily="2"/>
                <a:ea typeface="Segoe UI" pitchFamily="2"/>
                <a:cs typeface="Tahoma" pitchFamily="2"/>
              </a:defRPr>
            </a:lvl1pPr>
          </a:lstStyle>
          <a:p>
            <a:pPr lvl="0"/>
            <a:endParaRPr lang="pl-PL"/>
          </a:p>
        </p:txBody>
      </p:sp>
      <p:sp>
        <p:nvSpPr>
          <p:cNvPr id="5" name="Symbol zastępczy daty 4"/>
          <p:cNvSpPr txBox="1">
            <a:spLocks noGrp="1"/>
          </p:cNvSpPr>
          <p:nvPr>
            <p:ph type="dt" idx="1"/>
          </p:nvPr>
        </p:nvSpPr>
        <p:spPr>
          <a:xfrm>
            <a:off x="4231440" y="360000"/>
            <a:ext cx="2968199" cy="498240"/>
          </a:xfrm>
          <a:prstGeom prst="rect">
            <a:avLst/>
          </a:prstGeom>
          <a:noFill/>
          <a:ln>
            <a:noFill/>
          </a:ln>
        </p:spPr>
        <p:txBody>
          <a:bodyPr vert="horz" lIns="0" tIns="0" rIns="0" bIns="0" anchorCtr="0"/>
          <a:lstStyle>
            <a:lvl1pPr lvl="0" algn="r" rtl="0" hangingPunct="0">
              <a:buNone/>
              <a:tabLst/>
              <a:defRPr lang="pl-PL" sz="1400" kern="1200">
                <a:solidFill>
                  <a:srgbClr val="DBF5F9"/>
                </a:solidFill>
                <a:latin typeface="Source Sans Pro" pitchFamily="2"/>
                <a:ea typeface="Segoe UI" pitchFamily="2"/>
                <a:cs typeface="Tahoma" pitchFamily="2"/>
              </a:defRPr>
            </a:lvl1pPr>
          </a:lstStyle>
          <a:p>
            <a:pPr lvl="0"/>
            <a:fld id="{50063A95-279B-42D0-8CE7-12F207C8172F}" type="datetimeFigureOut">
              <a:t>2022-06-23</a:t>
            </a:fld>
            <a:endParaRPr lang="pl-PL"/>
          </a:p>
        </p:txBody>
      </p:sp>
      <p:sp>
        <p:nvSpPr>
          <p:cNvPr id="6" name="Symbol zastępczy stopki 5"/>
          <p:cNvSpPr txBox="1">
            <a:spLocks noGrp="1"/>
          </p:cNvSpPr>
          <p:nvPr>
            <p:ph type="ftr" sz="quarter" idx="4"/>
          </p:nvPr>
        </p:nvSpPr>
        <p:spPr>
          <a:xfrm>
            <a:off x="360000" y="9833400"/>
            <a:ext cx="2968199" cy="498240"/>
          </a:xfrm>
          <a:prstGeom prst="rect">
            <a:avLst/>
          </a:prstGeom>
          <a:noFill/>
          <a:ln>
            <a:noFill/>
          </a:ln>
        </p:spPr>
        <p:txBody>
          <a:bodyPr vert="horz" lIns="0" tIns="0" rIns="0" bIns="0" anchor="b" anchorCtr="0"/>
          <a:lstStyle>
            <a:lvl1pPr lvl="0" rtl="0" hangingPunct="0">
              <a:buNone/>
              <a:tabLst/>
              <a:defRPr lang="pl-PL" sz="1400" kern="1200">
                <a:solidFill>
                  <a:srgbClr val="DBF5F9"/>
                </a:solidFill>
                <a:latin typeface="Source Sans Pro" pitchFamily="2"/>
                <a:ea typeface="Segoe UI" pitchFamily="2"/>
                <a:cs typeface="Tahoma" pitchFamily="2"/>
              </a:defRPr>
            </a:lvl1pPr>
          </a:lstStyle>
          <a:p>
            <a:pPr lvl="0"/>
            <a:endParaRPr lang="pl-PL"/>
          </a:p>
        </p:txBody>
      </p:sp>
      <p:sp>
        <p:nvSpPr>
          <p:cNvPr id="7" name="Symbol zastępczy numeru slajdu 6"/>
          <p:cNvSpPr txBox="1">
            <a:spLocks noGrp="1"/>
          </p:cNvSpPr>
          <p:nvPr>
            <p:ph type="sldNum" sz="quarter" idx="5"/>
          </p:nvPr>
        </p:nvSpPr>
        <p:spPr>
          <a:xfrm>
            <a:off x="4231440" y="9833400"/>
            <a:ext cx="2968199" cy="498240"/>
          </a:xfrm>
          <a:prstGeom prst="rect">
            <a:avLst/>
          </a:prstGeom>
          <a:noFill/>
          <a:ln>
            <a:noFill/>
          </a:ln>
        </p:spPr>
        <p:txBody>
          <a:bodyPr vert="horz" lIns="0" tIns="0" rIns="0" bIns="0" anchor="b" anchorCtr="0"/>
          <a:lstStyle>
            <a:lvl1pPr lvl="0" algn="r" rtl="0" hangingPunct="0">
              <a:buNone/>
              <a:tabLst/>
              <a:defRPr lang="pl-PL" sz="1400" kern="1200">
                <a:solidFill>
                  <a:srgbClr val="DBF5F9"/>
                </a:solidFill>
                <a:latin typeface="Source Sans Pro" pitchFamily="2"/>
                <a:ea typeface="Segoe UI" pitchFamily="2"/>
                <a:cs typeface="Tahoma" pitchFamily="2"/>
              </a:defRPr>
            </a:lvl1pPr>
          </a:lstStyle>
          <a:p>
            <a:pPr lvl="0"/>
            <a:fld id="{C3198BC4-F942-4A26-98E0-FB4A13BD8DB4}" type="slidenum">
              <a:t>‹#›</a:t>
            </a:fld>
            <a:endParaRPr lang="pl-PL"/>
          </a:p>
        </p:txBody>
      </p:sp>
    </p:spTree>
    <p:extLst>
      <p:ext uri="{BB962C8B-B14F-4D97-AF65-F5344CB8AC3E}">
        <p14:creationId xmlns:p14="http://schemas.microsoft.com/office/powerpoint/2010/main" val="124927889"/>
      </p:ext>
    </p:extLst>
  </p:cSld>
  <p:clrMap bg1="lt1" tx1="dk1" bg2="lt2" tx2="dk2" accent1="accent1" accent2="accent2" accent3="accent3" accent4="accent4" accent5="accent5" accent6="accent6" hlink="hlink" folHlink="folHlink"/>
  <p:notesStyle>
    <a:lvl1pPr marL="0" marR="0" indent="0" rtl="0" hangingPunct="0">
      <a:lnSpc>
        <a:spcPct val="110000"/>
      </a:lnSpc>
      <a:spcBef>
        <a:spcPts val="0"/>
      </a:spcBef>
      <a:spcAft>
        <a:spcPts val="567"/>
      </a:spcAft>
      <a:tabLst/>
      <a:defRPr lang="pl-PL" sz="2000" b="0" i="0" u="none" strike="noStrike" kern="1200">
        <a:ln>
          <a:noFill/>
        </a:ln>
        <a:latin typeface="Noto Sans Regular"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825A2BA8-00A4-47A4-95F2-B39A727B5382}"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FD63F306-210E-48D2-B705-8F15D8715D54}" type="slidenum">
              <a:t>1</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a:xfrm>
            <a:off x="374760" y="5480639"/>
            <a:ext cx="6825240" cy="4851360"/>
          </a:xfrm>
        </p:spPr>
        <p:txBody>
          <a:bodyPr vert="horz">
            <a:spAutoFit/>
          </a:bodyPr>
          <a:lstStyle/>
          <a:p>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A00B365F-845A-465F-8AB8-92228F5316C0}"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CB2E374A-A4FB-40DD-A310-E02B59154A41}" type="slidenum">
              <a:t>2</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spAutoFit/>
          </a:bodyPr>
          <a:lstStyle/>
          <a:p>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9DD19EF8-6076-45E4-91A3-3CEAE3F35465}"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C950B5DC-8305-47EA-BCD7-DEA28B35AD69}" type="slidenum">
              <a:t>3</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DFD1C598-A93D-4725-9DD3-44AA0840C1FD}"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CD869E1F-AA12-43F4-9A1A-E15EA6EE4382}" type="slidenum">
              <a:t>4</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0CD7F61B-F44C-4973-A5D3-50C5191F1552}"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8D7BA5E3-5EA2-4963-9D7C-D0AB6537F640}" type="slidenum">
              <a:t>5</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294118ED-E415-4150-A72A-C6AB7431D38E}"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F179C4D5-1F4D-4752-A812-6579132B1B8A}" type="slidenum">
              <a:t>6</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A1B44120-6277-4A60-9FE7-FE96AFF66125}"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9BF0E892-C383-422F-9701-702E4E6010E6}" type="slidenum">
              <a:t>7</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CB92B61B-7B68-4BFF-B4B3-67B8514EA902}"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CC30E31A-681B-4879-9F60-745F2F927A53}" type="slidenum">
              <a:t>8</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932D24F6-B54B-40E6-9F98-F61378B10AC7}"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B995EC13-8C7F-4215-A6BF-40D90880A3FF}" type="slidenum">
              <a:t>9</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FC0B375A-527C-465A-8086-79D57525D0DE}"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58F4F7E1-EA02-4BE2-B2CA-A0DC320E8AD2}" type="slidenum">
              <a:t>10</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7224BF0C-8604-47C8-A4E9-E261AFB07F13}"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64CA1236-CBB5-49BC-9279-9D851131C709}" type="slidenum">
              <a:t>11</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6994F07D-F9BF-42AC-804A-820FE9656C93}"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B6680E2A-78F0-432D-AA0A-BC2AD819B920}" type="slidenum">
              <a:t>12</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daty 4"/>
          <p:cNvSpPr txBox="1">
            <a:spLocks noGrp="1"/>
          </p:cNvSpPr>
          <p:nvPr>
            <p:ph type="dt" idx="1"/>
          </p:nvPr>
        </p:nvSpPr>
        <p:spPr>
          <a:ln/>
        </p:spPr>
        <p:txBody>
          <a:bodyPr vert="horz" lIns="0" tIns="0" rIns="0" bIns="0" anchorCtr="0"/>
          <a:lstStyle/>
          <a:p>
            <a:pPr lvl="0"/>
            <a:fld id="{66B2096A-0ED6-40AE-A927-D2A3BCA936DA}" type="datetimeFigureOut">
              <a:t>2022-06-23</a:t>
            </a:fld>
            <a:endParaRPr lang="pl-PL"/>
          </a:p>
        </p:txBody>
      </p:sp>
      <p:sp>
        <p:nvSpPr>
          <p:cNvPr id="7" name="Symbol zastępczy numeru slajdu 6"/>
          <p:cNvSpPr txBox="1">
            <a:spLocks noGrp="1"/>
          </p:cNvSpPr>
          <p:nvPr>
            <p:ph type="sldNum" sz="quarter" idx="5"/>
          </p:nvPr>
        </p:nvSpPr>
        <p:spPr>
          <a:ln/>
        </p:spPr>
        <p:txBody>
          <a:bodyPr vert="horz" lIns="0" tIns="0" rIns="0" bIns="0" anchor="b" anchorCtr="0"/>
          <a:lstStyle/>
          <a:p>
            <a:pPr lvl="0"/>
            <a:fld id="{2270DF33-DF8F-42DA-9657-886FB6F85802}" type="slidenum">
              <a:t>13</a:t>
            </a:fld>
            <a:endParaRPr lang="pl-PL"/>
          </a:p>
        </p:txBody>
      </p:sp>
      <p:sp>
        <p:nvSpPr>
          <p:cNvPr id="2" name="Symbol zastępczy obrazu slajdu 1"/>
          <p:cNvSpPr>
            <a:spLocks noGrp="1" noRot="1" noChangeAspect="1" noResize="1"/>
          </p:cNvSpPr>
          <p:nvPr>
            <p:ph type="sldImg"/>
          </p:nvPr>
        </p:nvSpPr>
        <p:spPr>
          <a:xfrm>
            <a:off x="812800" y="1117600"/>
            <a:ext cx="5932488" cy="3738563"/>
          </a:xfrm>
          <a:solidFill>
            <a:srgbClr val="CFE7F5"/>
          </a:solidFill>
          <a:ln w="25400">
            <a:solidFill>
              <a:srgbClr val="808080"/>
            </a:solidFill>
            <a:prstDash val="solid"/>
          </a:ln>
        </p:spPr>
      </p:sp>
      <p:sp>
        <p:nvSpPr>
          <p:cNvPr id="3" name="Symbol zastępczy notatek 2"/>
          <p:cNvSpPr txBox="1">
            <a:spLocks noGrp="1"/>
          </p:cNvSpPr>
          <p:nvPr>
            <p:ph type="body" sz="quarter" idx="1"/>
          </p:nvPr>
        </p:nvSpPr>
        <p:spPr/>
        <p:txBody>
          <a:bodyPr vert="horz"/>
          <a:lstStyle/>
          <a:p>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00113" y="2347913"/>
            <a:ext cx="10198100" cy="1620837"/>
          </a:xfrm>
        </p:spPr>
        <p:txBody>
          <a:bodyPr/>
          <a:lstStyle/>
          <a:p>
            <a:r>
              <a:rPr lang="pl-PL" smtClean="0"/>
              <a:t>Kliknij, aby edytować styl</a:t>
            </a:r>
            <a:endParaRPr lang="pl-PL"/>
          </a:p>
        </p:txBody>
      </p:sp>
      <p:sp>
        <p:nvSpPr>
          <p:cNvPr id="3" name="Podtytuł 2"/>
          <p:cNvSpPr>
            <a:spLocks noGrp="1"/>
          </p:cNvSpPr>
          <p:nvPr>
            <p:ph type="subTitle" idx="1"/>
          </p:nvPr>
        </p:nvSpPr>
        <p:spPr>
          <a:xfrm>
            <a:off x="1800225" y="4283075"/>
            <a:ext cx="8397875"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B3171BBC-2845-4928-93F0-A6A5F2A8332B}" type="slidenum">
              <a:t>‹#›</a:t>
            </a:fld>
            <a:endParaRPr lang="pl-PL"/>
          </a:p>
        </p:txBody>
      </p:sp>
    </p:spTree>
    <p:extLst>
      <p:ext uri="{BB962C8B-B14F-4D97-AF65-F5344CB8AC3E}">
        <p14:creationId xmlns:p14="http://schemas.microsoft.com/office/powerpoint/2010/main" val="24741368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DE96A58-143B-4168-A60B-38AB8F97C3F4}" type="slidenum">
              <a:t>‹#›</a:t>
            </a:fld>
            <a:endParaRPr lang="pl-PL"/>
          </a:p>
        </p:txBody>
      </p:sp>
    </p:spTree>
    <p:extLst>
      <p:ext uri="{BB962C8B-B14F-4D97-AF65-F5344CB8AC3E}">
        <p14:creationId xmlns:p14="http://schemas.microsoft.com/office/powerpoint/2010/main" val="12673698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47738" y="4857750"/>
            <a:ext cx="10198100" cy="15017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47738" y="3203575"/>
            <a:ext cx="10198100"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651F88B9-D5F1-4CD8-97D7-04ABF87CA3CA}" type="slidenum">
              <a:t>‹#›</a:t>
            </a:fld>
            <a:endParaRPr lang="pl-PL"/>
          </a:p>
        </p:txBody>
      </p:sp>
    </p:spTree>
    <p:extLst>
      <p:ext uri="{BB962C8B-B14F-4D97-AF65-F5344CB8AC3E}">
        <p14:creationId xmlns:p14="http://schemas.microsoft.com/office/powerpoint/2010/main" val="4511607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552450" y="5216525"/>
            <a:ext cx="5318125" cy="154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022975" y="5216525"/>
            <a:ext cx="5319713" cy="154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EEFE9AC3-E717-4828-A5EA-BF8CF3804C46}" type="slidenum">
              <a:t>‹#›</a:t>
            </a:fld>
            <a:endParaRPr lang="pl-PL"/>
          </a:p>
        </p:txBody>
      </p:sp>
    </p:spTree>
    <p:extLst>
      <p:ext uri="{BB962C8B-B14F-4D97-AF65-F5344CB8AC3E}">
        <p14:creationId xmlns:p14="http://schemas.microsoft.com/office/powerpoint/2010/main" val="168545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600075" y="303213"/>
            <a:ext cx="10798175" cy="1258887"/>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0075" y="1692275"/>
            <a:ext cx="530066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0075" y="2397125"/>
            <a:ext cx="530066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094413" y="1692275"/>
            <a:ext cx="530383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094413" y="2397125"/>
            <a:ext cx="5303837"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lvl="0"/>
            <a:endParaRPr lang="pl-PL"/>
          </a:p>
        </p:txBody>
      </p:sp>
      <p:sp>
        <p:nvSpPr>
          <p:cNvPr id="8" name="Symbol zastępczy stopki 7"/>
          <p:cNvSpPr>
            <a:spLocks noGrp="1"/>
          </p:cNvSpPr>
          <p:nvPr>
            <p:ph type="ftr" sz="quarter" idx="11"/>
          </p:nvPr>
        </p:nvSpPr>
        <p:spPr/>
        <p:txBody>
          <a:bodyPr/>
          <a:lstStyle/>
          <a:p>
            <a:pPr lvl="0"/>
            <a:endParaRPr lang="pl-PL"/>
          </a:p>
        </p:txBody>
      </p:sp>
      <p:sp>
        <p:nvSpPr>
          <p:cNvPr id="9" name="Symbol zastępczy numeru slajdu 8"/>
          <p:cNvSpPr>
            <a:spLocks noGrp="1"/>
          </p:cNvSpPr>
          <p:nvPr>
            <p:ph type="sldNum" sz="quarter" idx="12"/>
          </p:nvPr>
        </p:nvSpPr>
        <p:spPr/>
        <p:txBody>
          <a:bodyPr/>
          <a:lstStyle/>
          <a:p>
            <a:pPr lvl="0"/>
            <a:fld id="{06A64971-C050-4A34-8FA7-55DC88618890}" type="slidenum">
              <a:t>‹#›</a:t>
            </a:fld>
            <a:endParaRPr lang="pl-PL"/>
          </a:p>
        </p:txBody>
      </p:sp>
    </p:spTree>
    <p:extLst>
      <p:ext uri="{BB962C8B-B14F-4D97-AF65-F5344CB8AC3E}">
        <p14:creationId xmlns:p14="http://schemas.microsoft.com/office/powerpoint/2010/main" val="14014449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lvl="0"/>
            <a:endParaRPr lang="pl-PL"/>
          </a:p>
        </p:txBody>
      </p:sp>
      <p:sp>
        <p:nvSpPr>
          <p:cNvPr id="4" name="Symbol zastępczy stopki 3"/>
          <p:cNvSpPr>
            <a:spLocks noGrp="1"/>
          </p:cNvSpPr>
          <p:nvPr>
            <p:ph type="ftr" sz="quarter" idx="11"/>
          </p:nvPr>
        </p:nvSpPr>
        <p:spPr/>
        <p:txBody>
          <a:bodyPr/>
          <a:lstStyle/>
          <a:p>
            <a:pPr lvl="0"/>
            <a:endParaRPr lang="pl-PL"/>
          </a:p>
        </p:txBody>
      </p:sp>
      <p:sp>
        <p:nvSpPr>
          <p:cNvPr id="5" name="Symbol zastępczy numeru slajdu 4"/>
          <p:cNvSpPr>
            <a:spLocks noGrp="1"/>
          </p:cNvSpPr>
          <p:nvPr>
            <p:ph type="sldNum" sz="quarter" idx="12"/>
          </p:nvPr>
        </p:nvSpPr>
        <p:spPr/>
        <p:txBody>
          <a:bodyPr/>
          <a:lstStyle/>
          <a:p>
            <a:pPr lvl="0"/>
            <a:fld id="{52A3424D-0895-4305-B46E-455172C201BB}" type="slidenum">
              <a:t>‹#›</a:t>
            </a:fld>
            <a:endParaRPr lang="pl-PL"/>
          </a:p>
        </p:txBody>
      </p:sp>
    </p:spTree>
    <p:extLst>
      <p:ext uri="{BB962C8B-B14F-4D97-AF65-F5344CB8AC3E}">
        <p14:creationId xmlns:p14="http://schemas.microsoft.com/office/powerpoint/2010/main" val="27815154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lvl="0"/>
            <a:endParaRPr lang="pl-PL"/>
          </a:p>
        </p:txBody>
      </p:sp>
      <p:sp>
        <p:nvSpPr>
          <p:cNvPr id="3" name="Symbol zastępczy stopki 2"/>
          <p:cNvSpPr>
            <a:spLocks noGrp="1"/>
          </p:cNvSpPr>
          <p:nvPr>
            <p:ph type="ftr" sz="quarter" idx="11"/>
          </p:nvPr>
        </p:nvSpPr>
        <p:spPr/>
        <p:txBody>
          <a:bodyPr/>
          <a:lstStyle/>
          <a:p>
            <a:pPr lvl="0"/>
            <a:endParaRPr lang="pl-PL"/>
          </a:p>
        </p:txBody>
      </p:sp>
      <p:sp>
        <p:nvSpPr>
          <p:cNvPr id="4" name="Symbol zastępczy numeru slajdu 3"/>
          <p:cNvSpPr>
            <a:spLocks noGrp="1"/>
          </p:cNvSpPr>
          <p:nvPr>
            <p:ph type="sldNum" sz="quarter" idx="12"/>
          </p:nvPr>
        </p:nvSpPr>
        <p:spPr/>
        <p:txBody>
          <a:bodyPr/>
          <a:lstStyle/>
          <a:p>
            <a:pPr lvl="0"/>
            <a:fld id="{123EF9EC-C84F-40B3-9678-F677FBD5D888}" type="slidenum">
              <a:t>‹#›</a:t>
            </a:fld>
            <a:endParaRPr lang="pl-PL"/>
          </a:p>
        </p:txBody>
      </p:sp>
    </p:spTree>
    <p:extLst>
      <p:ext uri="{BB962C8B-B14F-4D97-AF65-F5344CB8AC3E}">
        <p14:creationId xmlns:p14="http://schemas.microsoft.com/office/powerpoint/2010/main" val="10420585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0075" y="301625"/>
            <a:ext cx="3946525" cy="1279525"/>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691063" y="301625"/>
            <a:ext cx="6707187"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0075" y="1581150"/>
            <a:ext cx="3946525"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4F89FF19-B1D1-42D6-8827-AA681B08F071}" type="slidenum">
              <a:t>‹#›</a:t>
            </a:fld>
            <a:endParaRPr lang="pl-PL"/>
          </a:p>
        </p:txBody>
      </p:sp>
    </p:spTree>
    <p:extLst>
      <p:ext uri="{BB962C8B-B14F-4D97-AF65-F5344CB8AC3E}">
        <p14:creationId xmlns:p14="http://schemas.microsoft.com/office/powerpoint/2010/main" val="24661926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51088" y="5291138"/>
            <a:ext cx="7199312" cy="625475"/>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51088" y="674688"/>
            <a:ext cx="7199312"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51088" y="5916613"/>
            <a:ext cx="7199312"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9AC8AC95-2671-4CD0-A9AC-5F45CFFBA758}" type="slidenum">
              <a:t>‹#›</a:t>
            </a:fld>
            <a:endParaRPr lang="pl-PL"/>
          </a:p>
        </p:txBody>
      </p:sp>
    </p:spTree>
    <p:extLst>
      <p:ext uri="{BB962C8B-B14F-4D97-AF65-F5344CB8AC3E}">
        <p14:creationId xmlns:p14="http://schemas.microsoft.com/office/powerpoint/2010/main" val="19658699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A8DD319-3EE5-412F-A6FB-771F0B8C1151}" type="slidenum">
              <a:t>‹#›</a:t>
            </a:fld>
            <a:endParaRPr lang="pl-PL"/>
          </a:p>
        </p:txBody>
      </p:sp>
    </p:spTree>
    <p:extLst>
      <p:ext uri="{BB962C8B-B14F-4D97-AF65-F5344CB8AC3E}">
        <p14:creationId xmlns:p14="http://schemas.microsoft.com/office/powerpoint/2010/main" val="2228982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648700" y="301625"/>
            <a:ext cx="2698750" cy="64643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549275" y="301625"/>
            <a:ext cx="7947025" cy="64643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E03E2A9-DB5F-4A6A-869C-596054AC82AE}" type="slidenum">
              <a:t>‹#›</a:t>
            </a:fld>
            <a:endParaRPr lang="pl-PL"/>
          </a:p>
        </p:txBody>
      </p:sp>
    </p:spTree>
    <p:extLst>
      <p:ext uri="{BB962C8B-B14F-4D97-AF65-F5344CB8AC3E}">
        <p14:creationId xmlns:p14="http://schemas.microsoft.com/office/powerpoint/2010/main" val="37968113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00113" y="2347913"/>
            <a:ext cx="10198100" cy="1620837"/>
          </a:xfrm>
        </p:spPr>
        <p:txBody>
          <a:bodyPr/>
          <a:lstStyle/>
          <a:p>
            <a:r>
              <a:rPr lang="pl-PL" smtClean="0"/>
              <a:t>Kliknij, aby edytować styl</a:t>
            </a:r>
            <a:endParaRPr lang="pl-PL"/>
          </a:p>
        </p:txBody>
      </p:sp>
      <p:sp>
        <p:nvSpPr>
          <p:cNvPr id="3" name="Podtytuł 2"/>
          <p:cNvSpPr>
            <a:spLocks noGrp="1"/>
          </p:cNvSpPr>
          <p:nvPr>
            <p:ph type="subTitle" idx="1"/>
          </p:nvPr>
        </p:nvSpPr>
        <p:spPr>
          <a:xfrm>
            <a:off x="1800225" y="4283075"/>
            <a:ext cx="8397875"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E39EB3C1-1FA1-40C5-9D09-B0DCC8564E46}" type="slidenum">
              <a:t>‹#›</a:t>
            </a:fld>
            <a:endParaRPr lang="pl-PL"/>
          </a:p>
        </p:txBody>
      </p:sp>
    </p:spTree>
    <p:extLst>
      <p:ext uri="{BB962C8B-B14F-4D97-AF65-F5344CB8AC3E}">
        <p14:creationId xmlns:p14="http://schemas.microsoft.com/office/powerpoint/2010/main" val="24749425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1CE66FF2-F322-404D-A143-1EA4A7A846DE}" type="slidenum">
              <a:t>‹#›</a:t>
            </a:fld>
            <a:endParaRPr lang="pl-PL"/>
          </a:p>
        </p:txBody>
      </p:sp>
    </p:spTree>
    <p:extLst>
      <p:ext uri="{BB962C8B-B14F-4D97-AF65-F5344CB8AC3E}">
        <p14:creationId xmlns:p14="http://schemas.microsoft.com/office/powerpoint/2010/main" val="12690032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47738" y="4857750"/>
            <a:ext cx="10198100" cy="15017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47738" y="3203575"/>
            <a:ext cx="10198100"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40F215BD-72CF-466A-B468-5B0C0A04D2F0}" type="slidenum">
              <a:t>‹#›</a:t>
            </a:fld>
            <a:endParaRPr lang="pl-PL"/>
          </a:p>
        </p:txBody>
      </p:sp>
    </p:spTree>
    <p:extLst>
      <p:ext uri="{BB962C8B-B14F-4D97-AF65-F5344CB8AC3E}">
        <p14:creationId xmlns:p14="http://schemas.microsoft.com/office/powerpoint/2010/main" val="12650862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598488" y="1920875"/>
            <a:ext cx="5292725" cy="466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043613" y="1920875"/>
            <a:ext cx="5294312" cy="466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649F7583-762C-4094-AE20-64232F40D53F}" type="slidenum">
              <a:t>‹#›</a:t>
            </a:fld>
            <a:endParaRPr lang="pl-PL"/>
          </a:p>
        </p:txBody>
      </p:sp>
    </p:spTree>
    <p:extLst>
      <p:ext uri="{BB962C8B-B14F-4D97-AF65-F5344CB8AC3E}">
        <p14:creationId xmlns:p14="http://schemas.microsoft.com/office/powerpoint/2010/main" val="32340859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600075" y="303213"/>
            <a:ext cx="10798175" cy="1258887"/>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0075" y="1692275"/>
            <a:ext cx="530066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0075" y="2397125"/>
            <a:ext cx="530066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094413" y="1692275"/>
            <a:ext cx="530383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094413" y="2397125"/>
            <a:ext cx="5303837"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lvl="0"/>
            <a:endParaRPr lang="pl-PL"/>
          </a:p>
        </p:txBody>
      </p:sp>
      <p:sp>
        <p:nvSpPr>
          <p:cNvPr id="8" name="Symbol zastępczy stopki 7"/>
          <p:cNvSpPr>
            <a:spLocks noGrp="1"/>
          </p:cNvSpPr>
          <p:nvPr>
            <p:ph type="ftr" sz="quarter" idx="11"/>
          </p:nvPr>
        </p:nvSpPr>
        <p:spPr/>
        <p:txBody>
          <a:bodyPr/>
          <a:lstStyle/>
          <a:p>
            <a:pPr lvl="0"/>
            <a:endParaRPr lang="pl-PL"/>
          </a:p>
        </p:txBody>
      </p:sp>
      <p:sp>
        <p:nvSpPr>
          <p:cNvPr id="9" name="Symbol zastępczy numeru slajdu 8"/>
          <p:cNvSpPr>
            <a:spLocks noGrp="1"/>
          </p:cNvSpPr>
          <p:nvPr>
            <p:ph type="sldNum" sz="quarter" idx="12"/>
          </p:nvPr>
        </p:nvSpPr>
        <p:spPr/>
        <p:txBody>
          <a:bodyPr/>
          <a:lstStyle/>
          <a:p>
            <a:pPr lvl="0"/>
            <a:fld id="{01915E4A-88D9-4FA4-BEFB-731DC8DC4A37}" type="slidenum">
              <a:t>‹#›</a:t>
            </a:fld>
            <a:endParaRPr lang="pl-PL"/>
          </a:p>
        </p:txBody>
      </p:sp>
    </p:spTree>
    <p:extLst>
      <p:ext uri="{BB962C8B-B14F-4D97-AF65-F5344CB8AC3E}">
        <p14:creationId xmlns:p14="http://schemas.microsoft.com/office/powerpoint/2010/main" val="11734579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lvl="0"/>
            <a:endParaRPr lang="pl-PL"/>
          </a:p>
        </p:txBody>
      </p:sp>
      <p:sp>
        <p:nvSpPr>
          <p:cNvPr id="4" name="Symbol zastępczy stopki 3"/>
          <p:cNvSpPr>
            <a:spLocks noGrp="1"/>
          </p:cNvSpPr>
          <p:nvPr>
            <p:ph type="ftr" sz="quarter" idx="11"/>
          </p:nvPr>
        </p:nvSpPr>
        <p:spPr/>
        <p:txBody>
          <a:bodyPr/>
          <a:lstStyle/>
          <a:p>
            <a:pPr lvl="0"/>
            <a:endParaRPr lang="pl-PL"/>
          </a:p>
        </p:txBody>
      </p:sp>
      <p:sp>
        <p:nvSpPr>
          <p:cNvPr id="5" name="Symbol zastępczy numeru slajdu 4"/>
          <p:cNvSpPr>
            <a:spLocks noGrp="1"/>
          </p:cNvSpPr>
          <p:nvPr>
            <p:ph type="sldNum" sz="quarter" idx="12"/>
          </p:nvPr>
        </p:nvSpPr>
        <p:spPr/>
        <p:txBody>
          <a:bodyPr/>
          <a:lstStyle/>
          <a:p>
            <a:pPr lvl="0"/>
            <a:fld id="{BD53AC88-71C7-44F5-BBAD-F21644372234}" type="slidenum">
              <a:t>‹#›</a:t>
            </a:fld>
            <a:endParaRPr lang="pl-PL"/>
          </a:p>
        </p:txBody>
      </p:sp>
    </p:spTree>
    <p:extLst>
      <p:ext uri="{BB962C8B-B14F-4D97-AF65-F5344CB8AC3E}">
        <p14:creationId xmlns:p14="http://schemas.microsoft.com/office/powerpoint/2010/main" val="40747227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lvl="0"/>
            <a:endParaRPr lang="pl-PL"/>
          </a:p>
        </p:txBody>
      </p:sp>
      <p:sp>
        <p:nvSpPr>
          <p:cNvPr id="3" name="Symbol zastępczy stopki 2"/>
          <p:cNvSpPr>
            <a:spLocks noGrp="1"/>
          </p:cNvSpPr>
          <p:nvPr>
            <p:ph type="ftr" sz="quarter" idx="11"/>
          </p:nvPr>
        </p:nvSpPr>
        <p:spPr/>
        <p:txBody>
          <a:bodyPr/>
          <a:lstStyle/>
          <a:p>
            <a:pPr lvl="0"/>
            <a:endParaRPr lang="pl-PL"/>
          </a:p>
        </p:txBody>
      </p:sp>
      <p:sp>
        <p:nvSpPr>
          <p:cNvPr id="4" name="Symbol zastępczy numeru slajdu 3"/>
          <p:cNvSpPr>
            <a:spLocks noGrp="1"/>
          </p:cNvSpPr>
          <p:nvPr>
            <p:ph type="sldNum" sz="quarter" idx="12"/>
          </p:nvPr>
        </p:nvSpPr>
        <p:spPr/>
        <p:txBody>
          <a:bodyPr/>
          <a:lstStyle/>
          <a:p>
            <a:pPr lvl="0"/>
            <a:fld id="{50FABA1A-2860-4E3C-91B2-8776BEEB5AA1}" type="slidenum">
              <a:t>‹#›</a:t>
            </a:fld>
            <a:endParaRPr lang="pl-PL"/>
          </a:p>
        </p:txBody>
      </p:sp>
    </p:spTree>
    <p:extLst>
      <p:ext uri="{BB962C8B-B14F-4D97-AF65-F5344CB8AC3E}">
        <p14:creationId xmlns:p14="http://schemas.microsoft.com/office/powerpoint/2010/main" val="17271459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0075" y="301625"/>
            <a:ext cx="3946525" cy="1279525"/>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691063" y="301625"/>
            <a:ext cx="6707187"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0075" y="1581150"/>
            <a:ext cx="3946525"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01F36DF3-E05B-4657-9371-D956C9ED4183}" type="slidenum">
              <a:t>‹#›</a:t>
            </a:fld>
            <a:endParaRPr lang="pl-PL"/>
          </a:p>
        </p:txBody>
      </p:sp>
    </p:spTree>
    <p:extLst>
      <p:ext uri="{BB962C8B-B14F-4D97-AF65-F5344CB8AC3E}">
        <p14:creationId xmlns:p14="http://schemas.microsoft.com/office/powerpoint/2010/main" val="39354856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51088" y="5291138"/>
            <a:ext cx="7199312" cy="625475"/>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51088" y="674688"/>
            <a:ext cx="7199312"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51088" y="5916613"/>
            <a:ext cx="7199312"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E2CE81BD-6C4B-49F0-BF19-5C223D3AE2AE}" type="slidenum">
              <a:t>‹#›</a:t>
            </a:fld>
            <a:endParaRPr lang="pl-PL"/>
          </a:p>
        </p:txBody>
      </p:sp>
    </p:spTree>
    <p:extLst>
      <p:ext uri="{BB962C8B-B14F-4D97-AF65-F5344CB8AC3E}">
        <p14:creationId xmlns:p14="http://schemas.microsoft.com/office/powerpoint/2010/main" val="164684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3D73DE3E-F7C2-46BE-888B-561B98542482}" type="slidenum">
              <a:t>‹#›</a:t>
            </a:fld>
            <a:endParaRPr lang="pl-PL"/>
          </a:p>
        </p:txBody>
      </p:sp>
    </p:spTree>
    <p:extLst>
      <p:ext uri="{BB962C8B-B14F-4D97-AF65-F5344CB8AC3E}">
        <p14:creationId xmlns:p14="http://schemas.microsoft.com/office/powerpoint/2010/main" val="8002667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699500" y="120650"/>
            <a:ext cx="2698750" cy="6462713"/>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598488" y="120650"/>
            <a:ext cx="7948612" cy="6462713"/>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90BAF9BA-25D2-4807-9937-725FAAC1D562}" type="slidenum">
              <a:t>‹#›</a:t>
            </a:fld>
            <a:endParaRPr lang="pl-PL"/>
          </a:p>
        </p:txBody>
      </p:sp>
    </p:spTree>
    <p:extLst>
      <p:ext uri="{BB962C8B-B14F-4D97-AF65-F5344CB8AC3E}">
        <p14:creationId xmlns:p14="http://schemas.microsoft.com/office/powerpoint/2010/main" val="7526618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00113" y="2347913"/>
            <a:ext cx="10198100" cy="1620837"/>
          </a:xfrm>
        </p:spPr>
        <p:txBody>
          <a:bodyPr/>
          <a:lstStyle/>
          <a:p>
            <a:r>
              <a:rPr lang="pl-PL" smtClean="0"/>
              <a:t>Kliknij, aby edytować styl</a:t>
            </a:r>
            <a:endParaRPr lang="pl-PL"/>
          </a:p>
        </p:txBody>
      </p:sp>
      <p:sp>
        <p:nvSpPr>
          <p:cNvPr id="3" name="Podtytuł 2"/>
          <p:cNvSpPr>
            <a:spLocks noGrp="1"/>
          </p:cNvSpPr>
          <p:nvPr>
            <p:ph type="subTitle" idx="1"/>
          </p:nvPr>
        </p:nvSpPr>
        <p:spPr>
          <a:xfrm>
            <a:off x="1800225" y="4283075"/>
            <a:ext cx="8397875"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D3BF010D-FD68-457F-926C-FEB2FA9E9AA9}" type="slidenum">
              <a:t>‹#›</a:t>
            </a:fld>
            <a:endParaRPr lang="pl-PL"/>
          </a:p>
        </p:txBody>
      </p:sp>
    </p:spTree>
    <p:extLst>
      <p:ext uri="{BB962C8B-B14F-4D97-AF65-F5344CB8AC3E}">
        <p14:creationId xmlns:p14="http://schemas.microsoft.com/office/powerpoint/2010/main" val="2134759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3D3A40A0-49C4-4AC1-B027-3E0E0F54CD24}" type="slidenum">
              <a:t>‹#›</a:t>
            </a:fld>
            <a:endParaRPr lang="pl-PL"/>
          </a:p>
        </p:txBody>
      </p:sp>
    </p:spTree>
    <p:extLst>
      <p:ext uri="{BB962C8B-B14F-4D97-AF65-F5344CB8AC3E}">
        <p14:creationId xmlns:p14="http://schemas.microsoft.com/office/powerpoint/2010/main" val="4158733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47738" y="4857750"/>
            <a:ext cx="10198100" cy="15017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47738" y="3203575"/>
            <a:ext cx="10198100"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68DF9074-2A27-40D1-8292-511F06A593D3}" type="slidenum">
              <a:t>‹#›</a:t>
            </a:fld>
            <a:endParaRPr lang="pl-PL"/>
          </a:p>
        </p:txBody>
      </p:sp>
    </p:spTree>
    <p:extLst>
      <p:ext uri="{BB962C8B-B14F-4D97-AF65-F5344CB8AC3E}">
        <p14:creationId xmlns:p14="http://schemas.microsoft.com/office/powerpoint/2010/main" val="27740513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598488" y="1828800"/>
            <a:ext cx="5338762" cy="5394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089650" y="1828800"/>
            <a:ext cx="5340350" cy="5394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F683AA37-4DED-4524-8118-7FBD3B47D156}" type="slidenum">
              <a:t>‹#›</a:t>
            </a:fld>
            <a:endParaRPr lang="pl-PL"/>
          </a:p>
        </p:txBody>
      </p:sp>
    </p:spTree>
    <p:extLst>
      <p:ext uri="{BB962C8B-B14F-4D97-AF65-F5344CB8AC3E}">
        <p14:creationId xmlns:p14="http://schemas.microsoft.com/office/powerpoint/2010/main" val="21163707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600075" y="303213"/>
            <a:ext cx="10798175" cy="1258887"/>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0075" y="1692275"/>
            <a:ext cx="530066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0075" y="2397125"/>
            <a:ext cx="530066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094413" y="1692275"/>
            <a:ext cx="530383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094413" y="2397125"/>
            <a:ext cx="5303837"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lvl="0"/>
            <a:endParaRPr lang="pl-PL"/>
          </a:p>
        </p:txBody>
      </p:sp>
      <p:sp>
        <p:nvSpPr>
          <p:cNvPr id="8" name="Symbol zastępczy stopki 7"/>
          <p:cNvSpPr>
            <a:spLocks noGrp="1"/>
          </p:cNvSpPr>
          <p:nvPr>
            <p:ph type="ftr" sz="quarter" idx="11"/>
          </p:nvPr>
        </p:nvSpPr>
        <p:spPr/>
        <p:txBody>
          <a:bodyPr/>
          <a:lstStyle/>
          <a:p>
            <a:pPr lvl="0"/>
            <a:endParaRPr lang="pl-PL"/>
          </a:p>
        </p:txBody>
      </p:sp>
      <p:sp>
        <p:nvSpPr>
          <p:cNvPr id="9" name="Symbol zastępczy numeru slajdu 8"/>
          <p:cNvSpPr>
            <a:spLocks noGrp="1"/>
          </p:cNvSpPr>
          <p:nvPr>
            <p:ph type="sldNum" sz="quarter" idx="12"/>
          </p:nvPr>
        </p:nvSpPr>
        <p:spPr/>
        <p:txBody>
          <a:bodyPr/>
          <a:lstStyle/>
          <a:p>
            <a:pPr lvl="0"/>
            <a:fld id="{FD3DD4B6-4C8B-4C7B-A30F-CF3D15984A4C}" type="slidenum">
              <a:t>‹#›</a:t>
            </a:fld>
            <a:endParaRPr lang="pl-PL"/>
          </a:p>
        </p:txBody>
      </p:sp>
    </p:spTree>
    <p:extLst>
      <p:ext uri="{BB962C8B-B14F-4D97-AF65-F5344CB8AC3E}">
        <p14:creationId xmlns:p14="http://schemas.microsoft.com/office/powerpoint/2010/main" val="30056129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lvl="0"/>
            <a:endParaRPr lang="pl-PL"/>
          </a:p>
        </p:txBody>
      </p:sp>
      <p:sp>
        <p:nvSpPr>
          <p:cNvPr id="4" name="Symbol zastępczy stopki 3"/>
          <p:cNvSpPr>
            <a:spLocks noGrp="1"/>
          </p:cNvSpPr>
          <p:nvPr>
            <p:ph type="ftr" sz="quarter" idx="11"/>
          </p:nvPr>
        </p:nvSpPr>
        <p:spPr/>
        <p:txBody>
          <a:bodyPr/>
          <a:lstStyle/>
          <a:p>
            <a:pPr lvl="0"/>
            <a:endParaRPr lang="pl-PL"/>
          </a:p>
        </p:txBody>
      </p:sp>
      <p:sp>
        <p:nvSpPr>
          <p:cNvPr id="5" name="Symbol zastępczy numeru slajdu 4"/>
          <p:cNvSpPr>
            <a:spLocks noGrp="1"/>
          </p:cNvSpPr>
          <p:nvPr>
            <p:ph type="sldNum" sz="quarter" idx="12"/>
          </p:nvPr>
        </p:nvSpPr>
        <p:spPr/>
        <p:txBody>
          <a:bodyPr/>
          <a:lstStyle/>
          <a:p>
            <a:pPr lvl="0"/>
            <a:fld id="{2F845E86-B5A6-40DB-8113-C81E9661B361}" type="slidenum">
              <a:t>‹#›</a:t>
            </a:fld>
            <a:endParaRPr lang="pl-PL"/>
          </a:p>
        </p:txBody>
      </p:sp>
    </p:spTree>
    <p:extLst>
      <p:ext uri="{BB962C8B-B14F-4D97-AF65-F5344CB8AC3E}">
        <p14:creationId xmlns:p14="http://schemas.microsoft.com/office/powerpoint/2010/main" val="19160532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lvl="0"/>
            <a:endParaRPr lang="pl-PL"/>
          </a:p>
        </p:txBody>
      </p:sp>
      <p:sp>
        <p:nvSpPr>
          <p:cNvPr id="3" name="Symbol zastępczy stopki 2"/>
          <p:cNvSpPr>
            <a:spLocks noGrp="1"/>
          </p:cNvSpPr>
          <p:nvPr>
            <p:ph type="ftr" sz="quarter" idx="11"/>
          </p:nvPr>
        </p:nvSpPr>
        <p:spPr/>
        <p:txBody>
          <a:bodyPr/>
          <a:lstStyle/>
          <a:p>
            <a:pPr lvl="0"/>
            <a:endParaRPr lang="pl-PL"/>
          </a:p>
        </p:txBody>
      </p:sp>
      <p:sp>
        <p:nvSpPr>
          <p:cNvPr id="4" name="Symbol zastępczy numeru slajdu 3"/>
          <p:cNvSpPr>
            <a:spLocks noGrp="1"/>
          </p:cNvSpPr>
          <p:nvPr>
            <p:ph type="sldNum" sz="quarter" idx="12"/>
          </p:nvPr>
        </p:nvSpPr>
        <p:spPr/>
        <p:txBody>
          <a:bodyPr/>
          <a:lstStyle/>
          <a:p>
            <a:pPr lvl="0"/>
            <a:fld id="{E9407C5A-DC6A-4C51-9B68-32D5C487BA82}" type="slidenum">
              <a:t>‹#›</a:t>
            </a:fld>
            <a:endParaRPr lang="pl-PL"/>
          </a:p>
        </p:txBody>
      </p:sp>
    </p:spTree>
    <p:extLst>
      <p:ext uri="{BB962C8B-B14F-4D97-AF65-F5344CB8AC3E}">
        <p14:creationId xmlns:p14="http://schemas.microsoft.com/office/powerpoint/2010/main" val="8504083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0075" y="301625"/>
            <a:ext cx="3946525" cy="1279525"/>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691063" y="301625"/>
            <a:ext cx="6707187"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0075" y="1581150"/>
            <a:ext cx="3946525"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07BB7CDF-5389-49AC-AD18-413488F4FA40}" type="slidenum">
              <a:t>‹#›</a:t>
            </a:fld>
            <a:endParaRPr lang="pl-PL"/>
          </a:p>
        </p:txBody>
      </p:sp>
    </p:spTree>
    <p:extLst>
      <p:ext uri="{BB962C8B-B14F-4D97-AF65-F5344CB8AC3E}">
        <p14:creationId xmlns:p14="http://schemas.microsoft.com/office/powerpoint/2010/main" val="38623800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51088" y="5291138"/>
            <a:ext cx="7199312" cy="625475"/>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51088" y="674688"/>
            <a:ext cx="7199312"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51088" y="5916613"/>
            <a:ext cx="7199312"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lvl="0"/>
            <a:endParaRPr lang="pl-PL"/>
          </a:p>
        </p:txBody>
      </p:sp>
      <p:sp>
        <p:nvSpPr>
          <p:cNvPr id="6" name="Symbol zastępczy stopki 5"/>
          <p:cNvSpPr>
            <a:spLocks noGrp="1"/>
          </p:cNvSpPr>
          <p:nvPr>
            <p:ph type="ftr" sz="quarter" idx="11"/>
          </p:nvPr>
        </p:nvSpPr>
        <p:spPr/>
        <p:txBody>
          <a:bodyPr/>
          <a:lstStyle/>
          <a:p>
            <a:pPr lvl="0"/>
            <a:endParaRPr lang="pl-PL"/>
          </a:p>
        </p:txBody>
      </p:sp>
      <p:sp>
        <p:nvSpPr>
          <p:cNvPr id="7" name="Symbol zastępczy numeru slajdu 6"/>
          <p:cNvSpPr>
            <a:spLocks noGrp="1"/>
          </p:cNvSpPr>
          <p:nvPr>
            <p:ph type="sldNum" sz="quarter" idx="12"/>
          </p:nvPr>
        </p:nvSpPr>
        <p:spPr/>
        <p:txBody>
          <a:bodyPr/>
          <a:lstStyle/>
          <a:p>
            <a:pPr lvl="0"/>
            <a:fld id="{052F820F-7BA5-44A4-A56E-F83A95D07B16}" type="slidenum">
              <a:t>‹#›</a:t>
            </a:fld>
            <a:endParaRPr lang="pl-PL"/>
          </a:p>
        </p:txBody>
      </p:sp>
    </p:spTree>
    <p:extLst>
      <p:ext uri="{BB962C8B-B14F-4D97-AF65-F5344CB8AC3E}">
        <p14:creationId xmlns:p14="http://schemas.microsoft.com/office/powerpoint/2010/main" val="700222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F60BD320-AD36-40A3-9A29-5B5275034A9E}" type="slidenum">
              <a:t>‹#›</a:t>
            </a:fld>
            <a:endParaRPr lang="pl-PL"/>
          </a:p>
        </p:txBody>
      </p:sp>
    </p:spTree>
    <p:extLst>
      <p:ext uri="{BB962C8B-B14F-4D97-AF65-F5344CB8AC3E}">
        <p14:creationId xmlns:p14="http://schemas.microsoft.com/office/powerpoint/2010/main" val="24042897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3313" y="301625"/>
            <a:ext cx="2706687" cy="69215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598488" y="301625"/>
            <a:ext cx="7972425" cy="69215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lvl="0"/>
            <a:endParaRPr lang="pl-PL"/>
          </a:p>
        </p:txBody>
      </p:sp>
      <p:sp>
        <p:nvSpPr>
          <p:cNvPr id="5" name="Symbol zastępczy stopki 4"/>
          <p:cNvSpPr>
            <a:spLocks noGrp="1"/>
          </p:cNvSpPr>
          <p:nvPr>
            <p:ph type="ftr" sz="quarter" idx="11"/>
          </p:nvPr>
        </p:nvSpPr>
        <p:spPr/>
        <p:txBody>
          <a:bodyPr/>
          <a:lstStyle/>
          <a:p>
            <a:pPr lvl="0"/>
            <a:endParaRPr lang="pl-PL"/>
          </a:p>
        </p:txBody>
      </p:sp>
      <p:sp>
        <p:nvSpPr>
          <p:cNvPr id="6" name="Symbol zastępczy numeru slajdu 5"/>
          <p:cNvSpPr>
            <a:spLocks noGrp="1"/>
          </p:cNvSpPr>
          <p:nvPr>
            <p:ph type="sldNum" sz="quarter" idx="12"/>
          </p:nvPr>
        </p:nvSpPr>
        <p:spPr/>
        <p:txBody>
          <a:bodyPr/>
          <a:lstStyle/>
          <a:p>
            <a:pPr lvl="0"/>
            <a:fld id="{53E98ED2-B0FD-4A49-840B-C4046010EC49}" type="slidenum">
              <a:t>‹#›</a:t>
            </a:fld>
            <a:endParaRPr lang="pl-PL"/>
          </a:p>
        </p:txBody>
      </p:sp>
    </p:spTree>
    <p:extLst>
      <p:ext uri="{BB962C8B-B14F-4D97-AF65-F5344CB8AC3E}">
        <p14:creationId xmlns:p14="http://schemas.microsoft.com/office/powerpoint/2010/main" val="34980485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daty 1"/>
          <p:cNvSpPr txBox="1">
            <a:spLocks noGrp="1"/>
          </p:cNvSpPr>
          <p:nvPr>
            <p:ph type="dt" sz="half" idx="2"/>
          </p:nvPr>
        </p:nvSpPr>
        <p:spPr>
          <a:xfrm>
            <a:off x="563040" y="6887160"/>
            <a:ext cx="2795400" cy="521639"/>
          </a:xfrm>
          <a:prstGeom prst="rect">
            <a:avLst/>
          </a:prstGeom>
          <a:noFill/>
        </p:spPr>
        <p:txBody>
          <a:bodyPr vert="horz" lIns="0" tIns="0" rIns="0" bIns="0" anchorCtr="0"/>
          <a:lstStyle>
            <a:lvl1pPr lvl="0" rtl="0" hangingPunct="0">
              <a:buNone/>
              <a:tabLst/>
              <a:defRPr lang="pl-PL" sz="2400" kern="1200">
                <a:solidFill>
                  <a:srgbClr val="DBF5F9"/>
                </a:solidFill>
                <a:latin typeface="Source Sans Pro" pitchFamily="2"/>
                <a:ea typeface="Segoe UI" pitchFamily="2"/>
                <a:cs typeface="Tahoma" pitchFamily="2"/>
              </a:defRPr>
            </a:lvl1pPr>
          </a:lstStyle>
          <a:p>
            <a:pPr lvl="0"/>
            <a:endParaRPr lang="pl-PL"/>
          </a:p>
        </p:txBody>
      </p:sp>
      <p:sp>
        <p:nvSpPr>
          <p:cNvPr id="3" name="Symbol zastępczy stopki 2"/>
          <p:cNvSpPr txBox="1">
            <a:spLocks noGrp="1"/>
          </p:cNvSpPr>
          <p:nvPr>
            <p:ph type="ftr" sz="quarter" idx="3"/>
          </p:nvPr>
        </p:nvSpPr>
        <p:spPr>
          <a:xfrm>
            <a:off x="4066560" y="6887160"/>
            <a:ext cx="3803040" cy="521639"/>
          </a:xfrm>
          <a:prstGeom prst="rect">
            <a:avLst/>
          </a:prstGeom>
          <a:noFill/>
        </p:spPr>
        <p:txBody>
          <a:bodyPr vert="horz" lIns="0" tIns="0" rIns="0" bIns="0" anchorCtr="0"/>
          <a:lstStyle>
            <a:lvl1pPr lvl="0" algn="ctr" rtl="0" hangingPunct="0">
              <a:buNone/>
              <a:tabLst/>
              <a:defRPr lang="pl-PL" sz="2400" kern="1200">
                <a:solidFill>
                  <a:srgbClr val="DBF5F9"/>
                </a:solidFill>
                <a:latin typeface="Source Sans Pro" pitchFamily="2"/>
                <a:ea typeface="Segoe UI" pitchFamily="2"/>
                <a:cs typeface="Tahoma" pitchFamily="2"/>
              </a:defRPr>
            </a:lvl1pPr>
          </a:lstStyle>
          <a:p>
            <a:pPr lvl="0"/>
            <a:endParaRPr lang="pl-PL"/>
          </a:p>
        </p:txBody>
      </p:sp>
      <p:sp>
        <p:nvSpPr>
          <p:cNvPr id="4" name="Symbol zastępczy numeru slajdu 3"/>
          <p:cNvSpPr txBox="1">
            <a:spLocks noGrp="1"/>
          </p:cNvSpPr>
          <p:nvPr>
            <p:ph type="sldNum" sz="quarter" idx="4"/>
          </p:nvPr>
        </p:nvSpPr>
        <p:spPr>
          <a:xfrm>
            <a:off x="8566200" y="6887160"/>
            <a:ext cx="2795400" cy="521639"/>
          </a:xfrm>
          <a:prstGeom prst="rect">
            <a:avLst/>
          </a:prstGeom>
          <a:noFill/>
        </p:spPr>
        <p:txBody>
          <a:bodyPr vert="horz" lIns="0" tIns="0" rIns="0" bIns="0" anchorCtr="0"/>
          <a:lstStyle>
            <a:lvl1pPr lvl="0" algn="r" rtl="0" hangingPunct="0">
              <a:buNone/>
              <a:tabLst/>
              <a:defRPr lang="pl-PL" sz="2400" kern="1200">
                <a:solidFill>
                  <a:srgbClr val="DBF5F9"/>
                </a:solidFill>
                <a:latin typeface="Source Sans Pro" pitchFamily="2"/>
                <a:ea typeface="Segoe UI" pitchFamily="2"/>
                <a:cs typeface="Tahoma" pitchFamily="2"/>
              </a:defRPr>
            </a:lvl1pPr>
          </a:lstStyle>
          <a:p>
            <a:pPr lvl="0"/>
            <a:fld id="{79971428-7778-40F0-943F-314BA280EF7C}" type="slidenum">
              <a:t>‹#›</a:t>
            </a:fld>
            <a:endParaRPr lang="pl-PL"/>
          </a:p>
        </p:txBody>
      </p:sp>
      <p:sp>
        <p:nvSpPr>
          <p:cNvPr id="5" name="Symbol zastępczy tytułu 4"/>
          <p:cNvSpPr txBox="1">
            <a:spLocks noGrp="1"/>
          </p:cNvSpPr>
          <p:nvPr>
            <p:ph type="title"/>
          </p:nvPr>
        </p:nvSpPr>
        <p:spPr>
          <a:xfrm>
            <a:off x="548640" y="301320"/>
            <a:ext cx="10798560" cy="4453560"/>
          </a:xfrm>
          <a:prstGeom prst="rect">
            <a:avLst/>
          </a:prstGeom>
          <a:noFill/>
          <a:ln>
            <a:noFill/>
          </a:ln>
        </p:spPr>
        <p:txBody>
          <a:bodyPr wrap="none" lIns="0" tIns="0" rIns="0" bIns="0" anchor="b" anchorCtr="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6" name="Symbol zastępczy tekstu 5"/>
          <p:cNvSpPr txBox="1">
            <a:spLocks noGrp="1"/>
          </p:cNvSpPr>
          <p:nvPr>
            <p:ph type="body" idx="1"/>
          </p:nvPr>
        </p:nvSpPr>
        <p:spPr>
          <a:xfrm>
            <a:off x="552960" y="5216400"/>
            <a:ext cx="10789920" cy="1550160"/>
          </a:xfrm>
          <a:prstGeom prst="rect">
            <a:avLst/>
          </a:prstGeom>
          <a:noFill/>
          <a:ln>
            <a:noFill/>
          </a:ln>
        </p:spPr>
        <p:txBody>
          <a:bodyPr lIns="0" tIns="0" rIns="0" bIns="0"/>
          <a:lstStyle>
            <a:defPPr marL="432000" marR="0" lvl="0" indent="-324000">
              <a:spcBef>
                <a:spcPts val="0"/>
              </a:spcBef>
              <a:spcAft>
                <a:spcPts val="1233"/>
              </a:spcAft>
              <a:buClr>
                <a:srgbClr val="F49100"/>
              </a:buClr>
              <a:buSzPct val="45000"/>
              <a:buFont typeface="StarSymbol"/>
              <a:buNone/>
              <a:defRPr lang="pl-PL" sz="2800" b="0" i="0" u="none" strike="noStrike" kern="1200">
                <a:ln>
                  <a:noFill/>
                </a:ln>
                <a:solidFill>
                  <a:srgbClr val="DBF5F9"/>
                </a:solidFill>
                <a:latin typeface="Source Sans Pro" pitchFamily="2"/>
              </a:defRPr>
            </a:defPPr>
            <a:lvl1pPr marL="432000" marR="0" lvl="0" indent="-324000">
              <a:spcBef>
                <a:spcPts val="0"/>
              </a:spcBef>
              <a:spcAft>
                <a:spcPts val="1233"/>
              </a:spcAft>
              <a:buClr>
                <a:srgbClr val="F49100"/>
              </a:buClr>
              <a:buSzPct val="45000"/>
              <a:buFont typeface="StarSymbol"/>
              <a:buChar char="●"/>
              <a:defRPr lang="pl-PL" sz="2800" b="0" i="0" u="none" strike="noStrike" kern="1200">
                <a:ln>
                  <a:noFill/>
                </a:ln>
                <a:solidFill>
                  <a:srgbClr val="DBF5F9"/>
                </a:solidFill>
                <a:latin typeface="Source Sans Pro" pitchFamily="2"/>
              </a:defRPr>
            </a:lvl1pPr>
            <a:lvl2pPr marL="864000" marR="0" lvl="1" indent="-324000">
              <a:spcBef>
                <a:spcPts val="0"/>
              </a:spcBef>
              <a:spcAft>
                <a:spcPts val="1123"/>
              </a:spcAft>
              <a:buClr>
                <a:srgbClr val="F49100"/>
              </a:buClr>
              <a:buSzPct val="75000"/>
              <a:buFont typeface="StarSymbol"/>
              <a:buChar char="–"/>
              <a:defRPr lang="pl-PL" sz="2200" b="0" i="0" u="none" strike="noStrike" kern="1200">
                <a:ln>
                  <a:noFill/>
                </a:ln>
                <a:solidFill>
                  <a:srgbClr val="DBF5F9"/>
                </a:solidFill>
                <a:latin typeface="Source Sans Pro" pitchFamily="2"/>
              </a:defRPr>
            </a:lvl2pPr>
            <a:lvl3pPr marL="1295999" marR="0" lvl="2" indent="-288000">
              <a:spcBef>
                <a:spcPts val="0"/>
              </a:spcBef>
              <a:spcAft>
                <a:spcPts val="850"/>
              </a:spcAft>
              <a:buClr>
                <a:srgbClr val="F49100"/>
              </a:buClr>
              <a:buSzPct val="45000"/>
              <a:buFont typeface="StarSymbol"/>
              <a:buChar char="●"/>
              <a:defRPr lang="pl-PL" sz="2400" b="0" i="0" u="none" strike="noStrike" kern="1200">
                <a:ln>
                  <a:noFill/>
                </a:ln>
                <a:solidFill>
                  <a:srgbClr val="DBF5F9"/>
                </a:solidFill>
                <a:latin typeface="Source Sans Pro" pitchFamily="2"/>
              </a:defRPr>
            </a:lvl3pPr>
            <a:lvl4pPr marL="1728000" marR="0" lvl="3" indent="-216000">
              <a:spcBef>
                <a:spcPts val="0"/>
              </a:spcBef>
              <a:spcAft>
                <a:spcPts val="567"/>
              </a:spcAft>
              <a:buClr>
                <a:srgbClr val="F49100"/>
              </a:buClr>
              <a:buSzPct val="75000"/>
              <a:buFont typeface="StarSymbol"/>
              <a:buChar char="–"/>
              <a:defRPr lang="pl-PL" sz="2000" b="0" i="0" u="none" strike="noStrike" kern="1200">
                <a:ln>
                  <a:noFill/>
                </a:ln>
                <a:solidFill>
                  <a:srgbClr val="DBF5F9"/>
                </a:solidFill>
                <a:latin typeface="Source Sans Pro" pitchFamily="2"/>
              </a:defRPr>
            </a:lvl4pPr>
            <a:lvl5pPr marL="2160000" marR="0" lvl="4" indent="-216000">
              <a:spcBef>
                <a:spcPts val="0"/>
              </a:spcBef>
              <a:spcAft>
                <a:spcPts val="283"/>
              </a:spcAft>
              <a:buClr>
                <a:srgbClr val="F49100"/>
              </a:buClr>
              <a:buSzPct val="45000"/>
              <a:buFont typeface="StarSymbol"/>
              <a:buChar char="●"/>
              <a:defRPr lang="pl-PL" sz="2000" b="0" i="0" u="none" strike="noStrike" kern="1200">
                <a:ln>
                  <a:noFill/>
                </a:ln>
                <a:solidFill>
                  <a:srgbClr val="DBF5F9"/>
                </a:solidFill>
                <a:latin typeface="Source Sans Pro" pitchFamily="2"/>
              </a:defRPr>
            </a:lvl5pPr>
            <a:lvl6pPr marL="2592000" marR="0" lvl="5" indent="-216000">
              <a:spcBef>
                <a:spcPts val="0"/>
              </a:spcBef>
              <a:spcAft>
                <a:spcPts val="283"/>
              </a:spcAft>
              <a:buClr>
                <a:srgbClr val="F49100"/>
              </a:buClr>
              <a:buSzPct val="45000"/>
              <a:buFont typeface="StarSymbol"/>
              <a:buChar char="●"/>
              <a:defRPr lang="pl-PL" sz="2000" b="0" i="0" u="none" strike="noStrike" kern="1200">
                <a:ln>
                  <a:noFill/>
                </a:ln>
                <a:solidFill>
                  <a:srgbClr val="DBF5F9"/>
                </a:solidFill>
                <a:latin typeface="Source Sans Pro" pitchFamily="2"/>
              </a:defRPr>
            </a:lvl6pPr>
            <a:lvl7pPr marL="3024000" marR="0" lvl="6" indent="-216000">
              <a:spcBef>
                <a:spcPts val="0"/>
              </a:spcBef>
              <a:spcAft>
                <a:spcPts val="283"/>
              </a:spcAft>
              <a:buClr>
                <a:srgbClr val="F49100"/>
              </a:buClr>
              <a:buSzPct val="45000"/>
              <a:buFont typeface="StarSymbol"/>
              <a:buChar char="●"/>
              <a:defRPr lang="pl-PL" sz="2000" b="0" i="0" u="none" strike="noStrike" kern="1200">
                <a:ln>
                  <a:noFill/>
                </a:ln>
                <a:solidFill>
                  <a:srgbClr val="DBF5F9"/>
                </a:solidFill>
                <a:latin typeface="Source Sans Pro" pitchFamily="2"/>
              </a:defRPr>
            </a:lvl7pPr>
            <a:lvl8pPr marL="3456000" marR="0" lvl="7" indent="-216000">
              <a:spcBef>
                <a:spcPts val="0"/>
              </a:spcBef>
              <a:spcAft>
                <a:spcPts val="283"/>
              </a:spcAft>
              <a:buClr>
                <a:srgbClr val="F49100"/>
              </a:buClr>
              <a:buSzPct val="45000"/>
              <a:buFont typeface="StarSymbol"/>
              <a:buChar char="●"/>
              <a:defRPr lang="pl-PL" sz="2000" b="0" i="0" u="none" strike="noStrike" kern="1200">
                <a:ln>
                  <a:noFill/>
                </a:ln>
                <a:solidFill>
                  <a:srgbClr val="DBF5F9"/>
                </a:solidFill>
                <a:latin typeface="Source Sans Pro" pitchFamily="2"/>
              </a:defRPr>
            </a:lvl8pPr>
            <a:lvl9pPr marL="3887999" marR="0" lvl="8" indent="-216000">
              <a:spcBef>
                <a:spcPts val="0"/>
              </a:spcBef>
              <a:spcAft>
                <a:spcPts val="283"/>
              </a:spcAft>
              <a:buClr>
                <a:srgbClr val="F49100"/>
              </a:buClr>
              <a:buSzPct val="45000"/>
              <a:buFont typeface="StarSymbol"/>
              <a:buChar char="●"/>
              <a:defRPr lang="pl-PL" sz="2000" b="0" i="0" u="none" strike="noStrike" kern="1200">
                <a:ln>
                  <a:noFill/>
                </a:ln>
                <a:solidFill>
                  <a:srgbClr val="DBF5F9"/>
                </a:solidFill>
                <a:latin typeface="Source Sans Pro" pitchFamily="2"/>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indent="0" algn="l" rtl="0" hangingPunct="0">
        <a:lnSpc>
          <a:spcPct val="100000"/>
        </a:lnSpc>
        <a:spcBef>
          <a:spcPts val="0"/>
        </a:spcBef>
        <a:spcAft>
          <a:spcPts val="0"/>
        </a:spcAft>
        <a:tabLst/>
        <a:defRPr lang="pl-PL" sz="8000" b="0" i="0" u="none" strike="noStrike" kern="1200" spc="0" baseline="0">
          <a:ln>
            <a:noFill/>
          </a:ln>
          <a:solidFill>
            <a:srgbClr val="04617B"/>
          </a:solidFill>
          <a:latin typeface="Source Sans Pro Light" pitchFamily="2"/>
        </a:defRPr>
      </a:lvl1pPr>
    </p:titleStyle>
    <p:bodyStyle>
      <a:lvl1pPr marL="0" marR="0" indent="0" rtl="0" hangingPunct="0">
        <a:spcBef>
          <a:spcPts val="0"/>
        </a:spcBef>
        <a:spcAft>
          <a:spcPts val="1233"/>
        </a:spcAft>
        <a:tabLst/>
        <a:defRPr lang="pl-PL" sz="2800" b="0" i="0" u="none" strike="noStrike" kern="1200">
          <a:ln>
            <a:noFill/>
          </a:ln>
          <a:solidFill>
            <a:srgbClr val="DBF5F9"/>
          </a:solidFill>
          <a:latin typeface="Source Sans Pro"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599040" y="121320"/>
            <a:ext cx="10798560" cy="1262160"/>
          </a:xfrm>
          <a:prstGeom prst="rect">
            <a:avLst/>
          </a:prstGeom>
          <a:noFill/>
          <a:ln>
            <a:noFill/>
          </a:ln>
        </p:spPr>
        <p:txBody>
          <a:bodyPr wrap="none" lIns="0" tIns="0" rIns="0" bIns="0" anchor="b" anchorCtr="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1"/>
          </p:nvPr>
        </p:nvSpPr>
        <p:spPr>
          <a:xfrm>
            <a:off x="599040" y="1920239"/>
            <a:ext cx="10739520" cy="4663440"/>
          </a:xfrm>
          <a:prstGeom prst="rect">
            <a:avLst/>
          </a:prstGeom>
          <a:noFill/>
          <a:ln>
            <a:noFill/>
          </a:ln>
        </p:spPr>
        <p:txBody>
          <a:bodyPr lIns="0" tIns="0" rIns="0" bIns="0"/>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txBox="1">
            <a:spLocks noGrp="1"/>
          </p:cNvSpPr>
          <p:nvPr>
            <p:ph type="dt" sz="half" idx="2"/>
          </p:nvPr>
        </p:nvSpPr>
        <p:spPr>
          <a:xfrm>
            <a:off x="599040" y="6887160"/>
            <a:ext cx="2795400" cy="521639"/>
          </a:xfrm>
          <a:prstGeom prst="rect">
            <a:avLst/>
          </a:prstGeom>
          <a:noFill/>
          <a:ln>
            <a:noFill/>
          </a:ln>
        </p:spPr>
        <p:txBody>
          <a:bodyPr vert="horz" lIns="0" tIns="0" rIns="0" bIns="0" anchorCtr="0"/>
          <a:lstStyle>
            <a:lvl1pPr lvl="0" rtl="0" hangingPunct="0">
              <a:buNone/>
              <a:tabLst/>
              <a:defRPr lang="pl-PL" sz="2400" kern="1200">
                <a:solidFill>
                  <a:srgbClr val="484848"/>
                </a:solidFill>
                <a:latin typeface="Source Sans Pro" pitchFamily="2"/>
                <a:ea typeface="Segoe UI" pitchFamily="2"/>
                <a:cs typeface="Tahoma" pitchFamily="2"/>
              </a:defRPr>
            </a:lvl1pPr>
          </a:lstStyle>
          <a:p>
            <a:pPr lvl="0"/>
            <a:endParaRPr lang="pl-PL"/>
          </a:p>
        </p:txBody>
      </p:sp>
      <p:sp>
        <p:nvSpPr>
          <p:cNvPr id="5" name="Symbol zastępczy stopki 4"/>
          <p:cNvSpPr txBox="1">
            <a:spLocks noGrp="1"/>
          </p:cNvSpPr>
          <p:nvPr>
            <p:ph type="ftr" sz="quarter" idx="3"/>
          </p:nvPr>
        </p:nvSpPr>
        <p:spPr>
          <a:xfrm>
            <a:off x="4102560" y="6887160"/>
            <a:ext cx="3803040" cy="521639"/>
          </a:xfrm>
          <a:prstGeom prst="rect">
            <a:avLst/>
          </a:prstGeom>
          <a:noFill/>
          <a:ln>
            <a:noFill/>
          </a:ln>
        </p:spPr>
        <p:txBody>
          <a:bodyPr vert="horz" lIns="0" tIns="0" rIns="0" bIns="0" anchorCtr="0"/>
          <a:lstStyle>
            <a:lvl1pPr lvl="0" algn="ctr" rtl="0" hangingPunct="0">
              <a:buNone/>
              <a:tabLst/>
              <a:defRPr lang="pl-PL" sz="2400" kern="1200">
                <a:solidFill>
                  <a:srgbClr val="484848"/>
                </a:solidFill>
                <a:latin typeface="Source Sans Pro" pitchFamily="2"/>
                <a:ea typeface="Segoe UI" pitchFamily="2"/>
                <a:cs typeface="Tahoma" pitchFamily="2"/>
              </a:defRPr>
            </a:lvl1pPr>
          </a:lstStyle>
          <a:p>
            <a:pPr lvl="0"/>
            <a:endParaRPr lang="pl-PL"/>
          </a:p>
        </p:txBody>
      </p:sp>
      <p:sp>
        <p:nvSpPr>
          <p:cNvPr id="6" name="Symbol zastępczy numeru slajdu 5"/>
          <p:cNvSpPr txBox="1">
            <a:spLocks noGrp="1"/>
          </p:cNvSpPr>
          <p:nvPr>
            <p:ph type="sldNum" sz="quarter" idx="4"/>
          </p:nvPr>
        </p:nvSpPr>
        <p:spPr>
          <a:xfrm>
            <a:off x="8602200" y="6887160"/>
            <a:ext cx="2795400" cy="521639"/>
          </a:xfrm>
          <a:prstGeom prst="rect">
            <a:avLst/>
          </a:prstGeom>
          <a:noFill/>
          <a:ln>
            <a:noFill/>
          </a:ln>
        </p:spPr>
        <p:txBody>
          <a:bodyPr vert="horz" lIns="0" tIns="0" rIns="0" bIns="0" anchorCtr="0"/>
          <a:lstStyle>
            <a:lvl1pPr lvl="0" algn="r" rtl="0" hangingPunct="0">
              <a:buNone/>
              <a:tabLst/>
              <a:defRPr lang="pl-PL" sz="2400" kern="1200">
                <a:solidFill>
                  <a:srgbClr val="484848"/>
                </a:solidFill>
                <a:latin typeface="Source Sans Pro" pitchFamily="2"/>
                <a:ea typeface="Segoe UI" pitchFamily="2"/>
                <a:cs typeface="Tahoma" pitchFamily="2"/>
              </a:defRPr>
            </a:lvl1pPr>
          </a:lstStyle>
          <a:p>
            <a:pPr lvl="0"/>
            <a:fld id="{FE71A69D-E1E5-4BF1-BB76-63AD077D30C8}" type="slidenum">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rtl="0" hangingPunct="0">
        <a:tabLst/>
        <a:defRPr lang="pl-PL" sz="6000" b="0" i="0" u="none" strike="noStrike" kern="1200">
          <a:ln>
            <a:noFill/>
          </a:ln>
          <a:solidFill>
            <a:srgbClr val="FFFFFF"/>
          </a:solidFill>
          <a:latin typeface="Source Sans Pro Light" pitchFamily="2"/>
        </a:defRPr>
      </a:lvl1pPr>
    </p:titleStyle>
    <p:bodyStyle>
      <a:lvl1pPr marL="0" marR="0" indent="0" rtl="0" hangingPunct="0">
        <a:spcBef>
          <a:spcPts val="0"/>
        </a:spcBef>
        <a:spcAft>
          <a:spcPts val="1409"/>
        </a:spcAft>
        <a:tabLst/>
        <a:defRPr lang="pl-PL" sz="3200" b="0" i="0" u="none" strike="noStrike" kern="1200">
          <a:ln>
            <a:noFill/>
          </a:ln>
          <a:latin typeface="Source Sans Pro"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599040" y="301320"/>
            <a:ext cx="10798560" cy="1262160"/>
          </a:xfrm>
          <a:prstGeom prst="rect">
            <a:avLst/>
          </a:prstGeom>
          <a:noFill/>
          <a:ln>
            <a:noFill/>
          </a:ln>
        </p:spPr>
        <p:txBody>
          <a:bodyPr wrap="none" lIns="0" tIns="0" rIns="0" bIns="0" anchor="ctr" anchorCtr="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1"/>
          </p:nvPr>
        </p:nvSpPr>
        <p:spPr>
          <a:xfrm>
            <a:off x="599040" y="1828800"/>
            <a:ext cx="10830960" cy="5394960"/>
          </a:xfrm>
          <a:prstGeom prst="rect">
            <a:avLst/>
          </a:prstGeom>
          <a:noFill/>
          <a:ln>
            <a:noFill/>
          </a:ln>
        </p:spPr>
        <p:txBody>
          <a:bodyPr lIns="0" tIns="0" rIns="0" bIns="0"/>
          <a:lstStyle>
            <a:defPPr marL="432000" marR="0" lvl="0" indent="-324000">
              <a:spcBef>
                <a:spcPts val="0"/>
              </a:spcBef>
              <a:spcAft>
                <a:spcPts val="1412"/>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12"/>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0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000" b="0" i="0" u="none" strike="noStrike" kern="1200">
                <a:ln>
                  <a:noFill/>
                </a:ln>
                <a:latin typeface="Source Sans Pro" pitchFamily="2"/>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txBox="1">
            <a:spLocks noGrp="1"/>
          </p:cNvSpPr>
          <p:nvPr>
            <p:ph type="dt" sz="half" idx="2"/>
          </p:nvPr>
        </p:nvSpPr>
        <p:spPr>
          <a:xfrm>
            <a:off x="599040" y="6827759"/>
            <a:ext cx="2795400" cy="521639"/>
          </a:xfrm>
          <a:prstGeom prst="rect">
            <a:avLst/>
          </a:prstGeom>
          <a:noFill/>
          <a:ln>
            <a:noFill/>
          </a:ln>
        </p:spPr>
        <p:txBody>
          <a:bodyPr vert="horz" lIns="0" tIns="0" rIns="0" bIns="0" anchorCtr="0"/>
          <a:lstStyle>
            <a:lvl1pPr lvl="0" rtl="0" hangingPunct="0">
              <a:buNone/>
              <a:tabLst/>
              <a:defRPr lang="pl-PL" sz="2400" kern="1200">
                <a:solidFill>
                  <a:srgbClr val="484848"/>
                </a:solidFill>
                <a:latin typeface="Source Sans Pro" pitchFamily="2"/>
                <a:ea typeface="Segoe UI" pitchFamily="2"/>
                <a:cs typeface="Tahoma" pitchFamily="2"/>
              </a:defRPr>
            </a:lvl1pPr>
          </a:lstStyle>
          <a:p>
            <a:pPr lvl="0"/>
            <a:endParaRPr lang="pl-PL"/>
          </a:p>
        </p:txBody>
      </p:sp>
      <p:sp>
        <p:nvSpPr>
          <p:cNvPr id="5" name="Symbol zastępczy stopki 4"/>
          <p:cNvSpPr txBox="1">
            <a:spLocks noGrp="1"/>
          </p:cNvSpPr>
          <p:nvPr>
            <p:ph type="ftr" sz="quarter" idx="3"/>
          </p:nvPr>
        </p:nvSpPr>
        <p:spPr>
          <a:xfrm>
            <a:off x="4102560" y="6827759"/>
            <a:ext cx="3803040" cy="521639"/>
          </a:xfrm>
          <a:prstGeom prst="rect">
            <a:avLst/>
          </a:prstGeom>
          <a:noFill/>
          <a:ln>
            <a:noFill/>
          </a:ln>
        </p:spPr>
        <p:txBody>
          <a:bodyPr vert="horz" lIns="0" tIns="0" rIns="0" bIns="0" anchorCtr="0"/>
          <a:lstStyle>
            <a:lvl1pPr lvl="0" algn="ctr" rtl="0" hangingPunct="0">
              <a:buNone/>
              <a:tabLst/>
              <a:defRPr lang="pl-PL" sz="2400" kern="1200">
                <a:solidFill>
                  <a:srgbClr val="484848"/>
                </a:solidFill>
                <a:latin typeface="Source Sans Pro" pitchFamily="2"/>
                <a:ea typeface="Segoe UI" pitchFamily="2"/>
                <a:cs typeface="Tahoma" pitchFamily="2"/>
              </a:defRPr>
            </a:lvl1pPr>
          </a:lstStyle>
          <a:p>
            <a:pPr lvl="0"/>
            <a:endParaRPr lang="pl-PL"/>
          </a:p>
        </p:txBody>
      </p:sp>
      <p:sp>
        <p:nvSpPr>
          <p:cNvPr id="6" name="Symbol zastępczy numeru slajdu 5"/>
          <p:cNvSpPr txBox="1">
            <a:spLocks noGrp="1"/>
          </p:cNvSpPr>
          <p:nvPr>
            <p:ph type="sldNum" sz="quarter" idx="4"/>
          </p:nvPr>
        </p:nvSpPr>
        <p:spPr>
          <a:xfrm>
            <a:off x="9188640" y="6827759"/>
            <a:ext cx="2253600" cy="521639"/>
          </a:xfrm>
          <a:prstGeom prst="rect">
            <a:avLst/>
          </a:prstGeom>
          <a:noFill/>
          <a:ln>
            <a:noFill/>
          </a:ln>
        </p:spPr>
        <p:txBody>
          <a:bodyPr vert="horz" lIns="0" tIns="0" rIns="0" bIns="0" anchorCtr="0"/>
          <a:lstStyle>
            <a:lvl1pPr lvl="0" algn="r" rtl="0" hangingPunct="0">
              <a:buNone/>
              <a:tabLst/>
              <a:defRPr lang="pl-PL" sz="2400" kern="1200">
                <a:solidFill>
                  <a:srgbClr val="484848"/>
                </a:solidFill>
                <a:latin typeface="Source Sans Pro" pitchFamily="2"/>
                <a:ea typeface="Segoe UI" pitchFamily="2"/>
                <a:cs typeface="Tahoma" pitchFamily="2"/>
              </a:defRPr>
            </a:lvl1pPr>
          </a:lstStyle>
          <a:p>
            <a:pPr lvl="0"/>
            <a:fld id="{F1C092ED-5BAA-484E-AEE9-2028165E2034}" type="slidenum">
              <a:t>‹#›</a:t>
            </a:fld>
            <a:endParaRPr 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rtl="0" hangingPunct="0">
        <a:tabLst/>
        <a:defRPr lang="pl-PL" sz="6000" b="0" i="0" u="none" strike="noStrike" kern="1200">
          <a:ln>
            <a:noFill/>
          </a:ln>
          <a:solidFill>
            <a:srgbClr val="04617B"/>
          </a:solidFill>
          <a:latin typeface="Source Sans Pro Light" pitchFamily="2"/>
        </a:defRPr>
      </a:lvl1pPr>
    </p:titleStyle>
    <p:bodyStyle>
      <a:lvl1pPr marL="0" marR="0" indent="0" rtl="0" hangingPunct="0">
        <a:spcBef>
          <a:spcPts val="0"/>
        </a:spcBef>
        <a:spcAft>
          <a:spcPts val="1412"/>
        </a:spcAft>
        <a:tabLst/>
        <a:defRPr lang="pl-PL" sz="3200" b="0" i="0" u="none" strike="noStrike" kern="1200">
          <a:ln>
            <a:noFill/>
          </a:ln>
          <a:latin typeface="Source Sans Pro" pitchFamily="2"/>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medonet.pl/choroby-od-a-do-z/inne-choroby,choroba-popromienna,artykul,1586367.html"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hyperlink" Target="https://dziennikpolski24.pl/czarnobyl-33-lata-temu-doszlo-do-katastrofy-w-elektrowni-atomowej/ar/c1-14081347" TargetMode="External"/><Relationship Id="rId4" Type="http://schemas.openxmlformats.org/officeDocument/2006/relationships/hyperlink" Target="https://www.poradnikzdrowie.pl/zdrowie/onkologia/choroba-popromienna-objawy-leczenie-i-skutki-aa-VNu1-LCd6-1ruH.html#przewlekla-choroba-popromienna"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Skutki napromieniowania</a:t>
            </a:r>
          </a:p>
        </p:txBody>
      </p:sp>
      <p:sp>
        <p:nvSpPr>
          <p:cNvPr id="3" name="Podtytuł 2"/>
          <p:cNvSpPr txBox="1">
            <a:spLocks noGrp="1"/>
          </p:cNvSpPr>
          <p:nvPr>
            <p:ph type="subTitle" idx="4294967295"/>
          </p:nvPr>
        </p:nvSpPr>
        <p:spPr/>
        <p:txBody>
          <a:bodyPr vert="horz" wrap="none"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l">
              <a:spcAft>
                <a:spcPts val="0"/>
              </a:spcAft>
            </a:pPr>
            <a:endParaRPr lang="pl-PL" sz="3600" b="1"/>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Choroba popromienna</a:t>
            </a:r>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Jest to dolegliwość, spowodowana promieniowaniem jonizującym, które działa na ludzki organizm. Choroba popromienna jest czymś innym niż odczyn popromienny.         To jakie będą symptomy choroby, zależy od wieku osoby napromieniowanej oraz ilości wchłoniętego przez organizm promieniowania jonizującego.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a:cs typeface="Tahoma" pitchFamily="2"/>
              </a:rPr>
              <a:t>Nasz organizm codziennie ma kontakt z promieniowaniem jonizującym, lecz w małych dawkach nie jest ono szkodliwe dla zdrowia. </a:t>
            </a:r>
            <a:r>
              <a:rPr lang="pl-PL" sz="2400">
                <a:cs typeface="Tahoma" pitchFamily="2"/>
              </a:rPr>
              <a:t>Przekroczone dawki promieniowania powodują powikłania. W historii ludzkości zdarzały się katastrofy lub wypadki, które spowodowały spustoszenie na dużych obszarach. Takim wypadkiem był wybuch w elektrowni jądrowej w Czarnobylu.</a:t>
            </a:r>
          </a:p>
          <a:p>
            <a:pPr lvl="0">
              <a:buNone/>
            </a:pPr>
            <a:endParaRPr lang="pl-PL" sz="2400">
              <a:cs typeface="Tahoma" pitchFamily="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Wybuch w Czarnobylu</a:t>
            </a:r>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Katastrofa ta miała miejsce w Czarnobylskiej Elektrowni Jądrowej w nocy z 25 na 26 kwietnia 1986.</a:t>
            </a:r>
          </a:p>
          <a:p>
            <a:pPr lvl="0">
              <a:buNone/>
            </a:pPr>
            <a:r>
              <a:rPr lang="pl-PL" sz="2400">
                <a:cs typeface="Tahoma" pitchFamily="2"/>
              </a:rPr>
              <a:t>W wyniku awarii doszło do przegrzania się rdzenia reaktora      i wybuchu. Skutkiem było rozprzestrzenienie się substancji promieniotwórczej.</a:t>
            </a:r>
          </a:p>
        </p:txBody>
      </p:sp>
      <p:pic>
        <p:nvPicPr>
          <p:cNvPr id="4" name=""/>
          <p:cNvPicPr>
            <a:picLocks noChangeAspect="1"/>
          </p:cNvPicPr>
          <p:nvPr/>
        </p:nvPicPr>
        <p:blipFill>
          <a:blip r:embed="rId3">
            <a:lum/>
            <a:alphaModFix/>
          </a:blip>
          <a:srcRect/>
          <a:stretch>
            <a:fillRect/>
          </a:stretch>
        </p:blipFill>
        <p:spPr>
          <a:xfrm>
            <a:off x="6696000" y="4303080"/>
            <a:ext cx="5278680" cy="2968919"/>
          </a:xfrm>
          <a:prstGeom prst="rect">
            <a:avLst/>
          </a:prstGeom>
          <a:noFill/>
          <a:ln>
            <a:noFill/>
          </a:ln>
        </p:spPr>
      </p:pic>
      <p:sp>
        <p:nvSpPr>
          <p:cNvPr id="5" name="pole tekstowe 4"/>
          <p:cNvSpPr txBox="1"/>
          <p:nvPr/>
        </p:nvSpPr>
        <p:spPr>
          <a:xfrm>
            <a:off x="4031999" y="6872760"/>
            <a:ext cx="2592000" cy="294840"/>
          </a:xfrm>
          <a:prstGeom prst="rect">
            <a:avLst/>
          </a:prstGeom>
          <a:noFill/>
          <a:ln>
            <a:noFill/>
          </a:ln>
        </p:spPr>
        <p:txBody>
          <a:bodyPr vert="horz" wrap="none" lIns="36000" tIns="36000" rIns="36000" bIns="36000" anchor="ctr" anchorCtr="0" compatLnSpc="0">
            <a:spAutoFit/>
          </a:bodyPr>
          <a:lstStyle/>
          <a:p>
            <a:pPr marL="0" marR="0" lvl="0" indent="0" rtl="0" hangingPunct="0">
              <a:lnSpc>
                <a:spcPct val="100000"/>
              </a:lnSpc>
              <a:spcBef>
                <a:spcPts val="0"/>
              </a:spcBef>
              <a:spcAft>
                <a:spcPts val="0"/>
              </a:spcAft>
              <a:buNone/>
              <a:tabLst/>
            </a:pPr>
            <a:r>
              <a:rPr lang="pl-PL" sz="700" b="0" i="0" u="none" strike="noStrike" kern="1200">
                <a:ln>
                  <a:noFill/>
                </a:ln>
                <a:latin typeface="Source Sans Pro" pitchFamily="2"/>
                <a:ea typeface="Segoe UI" pitchFamily="2"/>
                <a:cs typeface="Tahoma" pitchFamily="2"/>
              </a:rPr>
              <a:t>Źródło;https://www.tvp.info/42358983/katastrofa-w-czarnobylu-polska-dowiedziala-sie-o-wybuchu-dwa-dni-pozniej</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Do dzisiaj na obszarach Czarnobyla występuje promieniowanie pomimo tego, że katastrofa miała miejsce dawno temu. Wskazuje to jak niebezpieczne dla naszego świata są skutki takich zdarzeń.</a:t>
            </a:r>
          </a:p>
        </p:txBody>
      </p:sp>
      <p:pic>
        <p:nvPicPr>
          <p:cNvPr id="4" name=""/>
          <p:cNvPicPr>
            <a:picLocks noChangeAspect="1"/>
          </p:cNvPicPr>
          <p:nvPr/>
        </p:nvPicPr>
        <p:blipFill>
          <a:blip r:embed="rId3">
            <a:lum/>
            <a:alphaModFix/>
          </a:blip>
          <a:srcRect/>
          <a:stretch>
            <a:fillRect/>
          </a:stretch>
        </p:blipFill>
        <p:spPr>
          <a:xfrm>
            <a:off x="6229080" y="4031999"/>
            <a:ext cx="5002920" cy="3078360"/>
          </a:xfrm>
          <a:prstGeom prst="rect">
            <a:avLst/>
          </a:prstGeom>
          <a:noFill/>
          <a:ln>
            <a:noFill/>
          </a:ln>
        </p:spPr>
      </p:pic>
      <p:pic>
        <p:nvPicPr>
          <p:cNvPr id="5" name=""/>
          <p:cNvPicPr>
            <a:picLocks noChangeAspect="1"/>
          </p:cNvPicPr>
          <p:nvPr/>
        </p:nvPicPr>
        <p:blipFill>
          <a:blip r:embed="rId4">
            <a:lum/>
            <a:alphaModFix/>
          </a:blip>
          <a:srcRect/>
          <a:stretch>
            <a:fillRect/>
          </a:stretch>
        </p:blipFill>
        <p:spPr>
          <a:xfrm>
            <a:off x="576000" y="4339080"/>
            <a:ext cx="4176000" cy="2244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Szkodliwość promieniowania</a:t>
            </a:r>
          </a:p>
        </p:txBody>
      </p:sp>
      <p:sp>
        <p:nvSpPr>
          <p:cNvPr id="3" name="Symbol zastępczy tekstu 2"/>
          <p:cNvSpPr txBox="1">
            <a:spLocks noGrp="1"/>
          </p:cNvSpPr>
          <p:nvPr>
            <p:ph type="body" idx="4294967295"/>
          </p:nvPr>
        </p:nvSpPr>
        <p:spPr>
          <a:xfrm>
            <a:off x="537840" y="2284560"/>
            <a:ext cx="10739520" cy="4663440"/>
          </a:xfrm>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Uszkodzenie cząsteczek w naszym organizmie poprzez promieniowanie, prowadzi do mutacji genetycznych a nawet  do śmierci. Niewielkie i jednorazowe dawki promieniowania mogą w przyszłości spowodować zaburzenia w gospodarce hormonalnej organizmu, problemy z zajściem w ciążę lub nowotwory  złośliwe.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Przyczyny zachorowania</a:t>
            </a:r>
          </a:p>
        </p:txBody>
      </p:sp>
      <p:sp>
        <p:nvSpPr>
          <p:cNvPr id="3" name="Symbol zastępczy tekstu 2"/>
          <p:cNvSpPr txBox="1">
            <a:spLocks noGrp="1"/>
          </p:cNvSpPr>
          <p:nvPr>
            <p:ph type="body" idx="4294967295"/>
          </p:nvPr>
        </p:nvSpPr>
        <p:spPr>
          <a:xfrm>
            <a:off x="564480" y="1512000"/>
            <a:ext cx="10739520" cy="4663440"/>
          </a:xfrm>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endParaRPr lang="pl-PL" sz="2400">
              <a:cs typeface="Tahoma" pitchFamily="2"/>
            </a:endParaRPr>
          </a:p>
          <a:p>
            <a:pPr lvl="0"/>
            <a:r>
              <a:rPr lang="pl-PL" sz="2400">
                <a:cs typeface="Tahoma" pitchFamily="2"/>
              </a:rPr>
              <a:t>Największe ryzyko zachorowania występuje u osób pracujących            w służbie zdrowia, które zajmują się obsługą urządzeń emitujących promieniowanie oraz medycyną nuklearną.</a:t>
            </a:r>
          </a:p>
          <a:p>
            <a:pPr lvl="0"/>
            <a:r>
              <a:rPr lang="pl-PL" sz="2400">
                <a:cs typeface="Tahoma" pitchFamily="2"/>
              </a:rPr>
              <a:t>Poza służbą zdrowia duże ryzyko zachorowania występuje u osób, które obsługują aparaturę emitująca promieniowanie bez specjalnej odzieży ochronnej.</a:t>
            </a:r>
          </a:p>
          <a:p>
            <a:pPr lvl="0"/>
            <a:r>
              <a:rPr lang="pl-PL" sz="2400">
                <a:cs typeface="Tahoma" pitchFamily="2"/>
              </a:rPr>
              <a:t>Podczas wybuchu broni atomowej czy awarii reaktora jądrowego,  ryzyko zachorowania jest ogromne i dotyczy bardzo wielu osób.</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Objawy choroby</a:t>
            </a:r>
          </a:p>
        </p:txBody>
      </p:sp>
      <p:sp>
        <p:nvSpPr>
          <p:cNvPr id="3" name="Symbol zastępczy tekstu 2"/>
          <p:cNvSpPr txBox="1">
            <a:spLocks noGrp="1"/>
          </p:cNvSpPr>
          <p:nvPr>
            <p:ph type="body" idx="4294967295"/>
          </p:nvPr>
        </p:nvSpPr>
        <p:spPr>
          <a:xfrm>
            <a:off x="599040" y="2392560"/>
            <a:ext cx="10739520" cy="4663440"/>
          </a:xfrm>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4000">
                <a:cs typeface="Tahoma" pitchFamily="2"/>
              </a:rPr>
              <a:t>Objawy ostrej choroby popromiennej     ujawniają się kilka lub kilkadziesiąt godzin              po napromieniowaniu. Im krótszy jest czas utajenia objawów, tym przebieg choroby cięższy.</a:t>
            </a:r>
          </a:p>
        </p:txBody>
      </p:sp>
      <p:sp>
        <p:nvSpPr>
          <p:cNvPr id="4" name="pole tekstowe 3"/>
          <p:cNvSpPr txBox="1"/>
          <p:nvPr/>
        </p:nvSpPr>
        <p:spPr>
          <a:xfrm>
            <a:off x="144000" y="7236720"/>
            <a:ext cx="4752000" cy="358920"/>
          </a:xfrm>
          <a:prstGeom prst="rect">
            <a:avLst/>
          </a:prstGeom>
          <a:noFill/>
          <a:ln>
            <a:noFill/>
          </a:ln>
        </p:spPr>
        <p:txBody>
          <a:bodyPr vert="horz" wrap="none" lIns="36000" tIns="36000" rIns="36000" bIns="36000" anchor="ctr" anchorCtr="0" compatLnSpc="0">
            <a:spAutoFit/>
          </a:bodyPr>
          <a:lstStyle/>
          <a:p>
            <a:pPr marL="0" marR="0" lvl="0" indent="0" rtl="0" hangingPunct="0">
              <a:lnSpc>
                <a:spcPct val="100000"/>
              </a:lnSpc>
              <a:spcBef>
                <a:spcPts val="0"/>
              </a:spcBef>
              <a:spcAft>
                <a:spcPts val="0"/>
              </a:spcAft>
              <a:buNone/>
              <a:tabLst/>
            </a:pPr>
            <a:r>
              <a:rPr lang="pl-PL" sz="900" b="0" i="0" u="none" strike="noStrike" kern="1200">
                <a:ln>
                  <a:noFill/>
                </a:ln>
                <a:latin typeface="Source Sans Pro" pitchFamily="2"/>
                <a:ea typeface="Segoe UI" pitchFamily="2"/>
                <a:cs typeface="Tahoma" pitchFamily="2"/>
              </a:rPr>
              <a:t>Źródło; https://www.medonet.pl/zdrowie/zdrowie-dla-kazdego,choroba-popromienna,galeria,253965.html</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Rodzaje choroby</a:t>
            </a:r>
          </a:p>
        </p:txBody>
      </p:sp>
      <p:sp>
        <p:nvSpPr>
          <p:cNvPr id="3" name="Symbol zastępczy tekstu 2"/>
          <p:cNvSpPr txBox="1">
            <a:spLocks noGrp="1"/>
          </p:cNvSpPr>
          <p:nvPr>
            <p:ph type="body" idx="4294967295"/>
          </p:nvPr>
        </p:nvSpPr>
        <p:spPr>
          <a:xfrm>
            <a:off x="576000" y="2015999"/>
            <a:ext cx="10739520" cy="4663440"/>
          </a:xfrm>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Choroba popromienna ma różne odmiany i przyjmuje różne postacie</a:t>
            </a:r>
          </a:p>
          <a:p>
            <a:pPr lvl="0"/>
            <a:r>
              <a:rPr lang="pl-PL" sz="2400">
                <a:cs typeface="Tahoma" pitchFamily="2"/>
              </a:rPr>
              <a:t>Postać subkliniczna- objawia się ona osłabieniem pacjenta                           i zmniejszeniem ilości limfocytów we krwi. Nie ma ryzyka śmierci</a:t>
            </a:r>
          </a:p>
          <a:p>
            <a:pPr lvl="0"/>
            <a:r>
              <a:rPr lang="pl-PL" sz="2400">
                <a:cs typeface="Tahoma" pitchFamily="2"/>
              </a:rPr>
              <a:t>Postać hematologiczna- osłabienie, zmniejszenie ilości limfocytów      we krwi , niedokrwistość, skaza krwotoczna oraz spadek odporności, którym towarzyszą predyspozycje do różnego rodzaju infekcji, a nawet sepsy. U pacjentów dochodzi do nawracających krwawień oraz złego gojenia się ran wskutek małopłytkowości. Oprócz wspomnianych symptomów uskarżają się oni również na zawroty głowy oraz duszności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pl-PL"/>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endParaRPr lang="pl-PL" sz="2400">
              <a:cs typeface="Tahoma" pitchFamily="2"/>
            </a:endParaRPr>
          </a:p>
          <a:p>
            <a:pPr lvl="0"/>
            <a:r>
              <a:rPr lang="pl-PL" sz="2400">
                <a:cs typeface="Tahoma" pitchFamily="2"/>
              </a:rPr>
              <a:t>Postać jelitowa objawia się biegunkami,  wystąpieniem skazy krwotocznej, niedokrwistością, niedrożnością jelit, ostrą niewydolnością nerek oraz posocznicą i niedożywieniem i odwodnieniem. Narażenie pacjenta na dużą dawkę promieniowania jonizującego może doprowadzić do zespołu żołądkowo-jelitowego</a:t>
            </a:r>
          </a:p>
          <a:p>
            <a:pPr lvl="0"/>
            <a:r>
              <a:rPr lang="pl-PL" sz="2400">
                <a:cs typeface="Tahoma" pitchFamily="2"/>
              </a:rPr>
              <a:t>Postać mózgowa – to najmniej znana, a jednocześnie najszybciej rozwijająca się postać choroby popromiennej. Zaraz po napromieniowaniu u pacjentów występują drgawki i utrata przytomności. Oprócz tego może pojawić się niewydolność oddechowa, wodnista biegunka, wysoka temperatura oraz wstrząs kardiogenno - hipowolemiczny.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Przewlekła choroba popromienna</a:t>
            </a:r>
          </a:p>
        </p:txBody>
      </p:sp>
      <p:sp>
        <p:nvSpPr>
          <p:cNvPr id="3" name="Symbol zastępczy tekstu 2"/>
          <p:cNvSpPr txBox="1">
            <a:spLocks noGrp="1"/>
          </p:cNvSpPr>
          <p:nvPr>
            <p:ph type="body" idx="4294967295"/>
          </p:nvPr>
        </p:nvSpPr>
        <p:spPr>
          <a:xfrm>
            <a:off x="1259280" y="1920239"/>
            <a:ext cx="10739520" cy="4663440"/>
          </a:xfrm>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marL="0" lvl="0" indent="0">
              <a:spcAft>
                <a:spcPts val="1701"/>
              </a:spcAft>
              <a:buNone/>
            </a:pPr>
            <a:r>
              <a:rPr lang="pl-PL" sz="2400">
                <a:cs typeface="Tahoma" pitchFamily="2"/>
              </a:rPr>
              <a:t>Powstaje ona na skutek jednorazowego napromieniowania lub podczas długotrwałego narażenia na powtarzające się dawki promieniowania. Ta choroba prowadzi do:</a:t>
            </a:r>
          </a:p>
          <a:p>
            <a:pPr marL="0" lvl="0" indent="0">
              <a:spcAft>
                <a:spcPts val="1701"/>
              </a:spcAft>
            </a:pPr>
            <a:r>
              <a:rPr lang="pl-PL" sz="2400">
                <a:cs typeface="Tahoma" pitchFamily="2"/>
              </a:rPr>
              <a:t>rozwoju nowotworów</a:t>
            </a:r>
          </a:p>
          <a:p>
            <a:pPr marL="0" lvl="0" indent="0">
              <a:spcAft>
                <a:spcPts val="1701"/>
              </a:spcAft>
            </a:pPr>
            <a:r>
              <a:rPr lang="pl-PL" sz="2400">
                <a:cs typeface="Tahoma" pitchFamily="2"/>
              </a:rPr>
              <a:t>niepłodności</a:t>
            </a:r>
          </a:p>
          <a:p>
            <a:pPr marL="0" lvl="0" indent="0">
              <a:spcAft>
                <a:spcPts val="1701"/>
              </a:spcAft>
            </a:pPr>
            <a:r>
              <a:rPr lang="pl-PL" sz="2400">
                <a:cs typeface="Tahoma" pitchFamily="2"/>
              </a:rPr>
              <a:t>zaburzeń hormonalnych</a:t>
            </a:r>
          </a:p>
          <a:p>
            <a:pPr marL="0" lvl="0" indent="0">
              <a:spcAft>
                <a:spcPts val="1701"/>
              </a:spcAft>
            </a:pPr>
            <a:r>
              <a:rPr lang="pl-PL" sz="2400">
                <a:cs typeface="Tahoma" pitchFamily="2"/>
              </a:rPr>
              <a:t>zaćmy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Leczenie</a:t>
            </a:r>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buNone/>
            </a:pPr>
            <a:r>
              <a:rPr lang="pl-PL" sz="2400">
                <a:cs typeface="Tahoma" pitchFamily="2"/>
              </a:rPr>
              <a:t>Leczenie choroby popromiennej zależy od jej rodzaju.             Na przykład, w postaci hematologicznej stosuje się płyny krwiozastępcze, krew pełną, preparaty krwiopochodne, leki pobudzające proces hematopoezy szpikowej, antybiotyki, leki przeciwgrzybicze i przeciwwirusowe. W przypadku postaci jelitowej konieczne jest żywienie pozajelitowe. Stosuje się je do czasu regeneracji uszkodzonego przewodu pokarmowego.</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ytuł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pl-PL">
                <a:cs typeface="Tahoma" pitchFamily="2"/>
              </a:rPr>
              <a:t>Bibliografia</a:t>
            </a:r>
          </a:p>
        </p:txBody>
      </p:sp>
      <p:sp>
        <p:nvSpPr>
          <p:cNvPr id="3" name="Symbol zastępczy tekstu 2"/>
          <p:cNvSpPr txBox="1">
            <a:spLocks noGrp="1"/>
          </p:cNvSpPr>
          <p:nvPr>
            <p:ph type="body" idx="4294967295"/>
          </p:nvPr>
        </p:nvSpPr>
        <p:spPr/>
        <p:txBody>
          <a:bodyPr vert="horz"/>
          <a:lstStyle>
            <a:defPPr marL="432000" marR="0" lvl="0" indent="-324000">
              <a:spcBef>
                <a:spcPts val="0"/>
              </a:spcBef>
              <a:spcAft>
                <a:spcPts val="1409"/>
              </a:spcAft>
              <a:buClr>
                <a:srgbClr val="04617B"/>
              </a:buClr>
              <a:buSzPct val="45000"/>
              <a:buFont typeface="StarSymbol"/>
              <a:buNone/>
              <a:defRPr lang="pl-PL" sz="3200" b="0" i="0" u="none" strike="noStrike" kern="1200">
                <a:ln>
                  <a:noFill/>
                </a:ln>
                <a:latin typeface="Source Sans Pro" pitchFamily="2"/>
              </a:defRPr>
            </a:defPPr>
            <a:lvl1pPr marL="432000" marR="0" lvl="0" indent="-324000">
              <a:spcBef>
                <a:spcPts val="0"/>
              </a:spcBef>
              <a:spcAft>
                <a:spcPts val="1409"/>
              </a:spcAft>
              <a:buClr>
                <a:srgbClr val="04617B"/>
              </a:buClr>
              <a:buSzPct val="45000"/>
              <a:buFont typeface="StarSymbol"/>
              <a:buChar char="●"/>
              <a:defRPr lang="pl-PL" sz="3200" b="0" i="0" u="none" strike="noStrike" kern="1200">
                <a:ln>
                  <a:noFill/>
                </a:ln>
                <a:latin typeface="Source Sans Pro" pitchFamily="2"/>
              </a:defRPr>
            </a:lvl1pPr>
            <a:lvl2pPr marL="864000" marR="0" lvl="1" indent="-324000">
              <a:spcBef>
                <a:spcPts val="0"/>
              </a:spcBef>
              <a:spcAft>
                <a:spcPts val="1123"/>
              </a:spcAft>
              <a:buClr>
                <a:srgbClr val="04617B"/>
              </a:buClr>
              <a:buSzPct val="75000"/>
              <a:buFont typeface="StarSymbol"/>
              <a:buChar char="–"/>
              <a:defRPr lang="pl-PL" sz="2800" b="0" i="0" u="none" strike="noStrike" kern="1200">
                <a:ln>
                  <a:noFill/>
                </a:ln>
                <a:latin typeface="Source Sans Pro" pitchFamily="2"/>
              </a:defRPr>
            </a:lvl2pPr>
            <a:lvl3pPr marL="1295999" marR="0" lvl="2" indent="-288000">
              <a:spcBef>
                <a:spcPts val="0"/>
              </a:spcBef>
              <a:spcAft>
                <a:spcPts val="850"/>
              </a:spcAft>
              <a:buClr>
                <a:srgbClr val="04617B"/>
              </a:buClr>
              <a:buSzPct val="45000"/>
              <a:buFont typeface="StarSymbol"/>
              <a:buChar char="●"/>
              <a:defRPr lang="pl-PL" sz="2400" b="0" i="0" u="none" strike="noStrike" kern="1200">
                <a:ln>
                  <a:noFill/>
                </a:ln>
                <a:latin typeface="Source Sans Pro" pitchFamily="2"/>
              </a:defRPr>
            </a:lvl3pPr>
            <a:lvl4pPr marL="1728000" marR="0" lvl="3" indent="-216000">
              <a:spcBef>
                <a:spcPts val="0"/>
              </a:spcBef>
              <a:spcAft>
                <a:spcPts val="567"/>
              </a:spcAft>
              <a:buClr>
                <a:srgbClr val="04617B"/>
              </a:buClr>
              <a:buSzPct val="75000"/>
              <a:buFont typeface="StarSymbol"/>
              <a:buChar char="–"/>
              <a:defRPr lang="pl-PL" sz="2400" b="0" i="0" u="none" strike="noStrike" kern="1200">
                <a:ln>
                  <a:noFill/>
                </a:ln>
                <a:latin typeface="Source Sans Pro" pitchFamily="2"/>
              </a:defRPr>
            </a:lvl4pPr>
            <a:lvl5pPr marL="2160000" marR="0" lvl="4"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5pPr>
            <a:lvl6pPr marL="2592000" marR="0" lvl="5"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6pPr>
            <a:lvl7pPr marL="3024000" marR="0" lvl="6" indent="-216000">
              <a:spcBef>
                <a:spcPts val="0"/>
              </a:spcBef>
              <a:spcAft>
                <a:spcPts val="283"/>
              </a:spcAft>
              <a:buClr>
                <a:srgbClr val="04617B"/>
              </a:buClr>
              <a:buSzPct val="45000"/>
              <a:buFont typeface="StarSymbol"/>
              <a:buChar char="●"/>
              <a:defRPr lang="pl-PL" sz="2400" b="0" i="0" u="none" strike="noStrike" kern="1200">
                <a:ln>
                  <a:noFill/>
                </a:ln>
                <a:latin typeface="Source Sans Pro" pitchFamily="2"/>
              </a:defRPr>
            </a:lvl7pPr>
            <a:lvl8pPr marL="3456000" marR="0" lvl="7"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8pPr>
            <a:lvl9pPr marL="3887999" marR="0" lvl="8" indent="-216000">
              <a:spcBef>
                <a:spcPts val="0"/>
              </a:spcBef>
              <a:spcAft>
                <a:spcPts val="283"/>
              </a:spcAft>
              <a:buClr>
                <a:srgbClr val="04617B"/>
              </a:buClr>
              <a:buSzPct val="45000"/>
              <a:buFont typeface="StarSymbol"/>
              <a:buChar char="●"/>
              <a:defRPr lang="pl-PL" sz="2200" b="0" i="0" u="none" strike="noStrike" kern="1200">
                <a:ln>
                  <a:noFill/>
                </a:ln>
                <a:latin typeface="Source Sans Pro" pitchFamily="2"/>
              </a:defRPr>
            </a:lvl9pPr>
          </a:lstStyle>
          <a:p>
            <a:pPr lvl="0"/>
            <a:r>
              <a:rPr lang="pl-PL" sz="2200">
                <a:cs typeface="Tahoma" pitchFamily="2"/>
              </a:rPr>
              <a:t>Medonet- </a:t>
            </a:r>
            <a:r>
              <a:rPr lang="pl-PL" sz="2200">
                <a:cs typeface="Tahoma" pitchFamily="2"/>
                <a:hlinkClick r:id="rId3"/>
              </a:rPr>
              <a:t>https://www.medonet.pl/choroby-od-a-do-z/inne-choroby,choroba-popromienna,artykul,1586367.html</a:t>
            </a:r>
          </a:p>
          <a:p>
            <a:pPr lvl="0"/>
            <a:r>
              <a:rPr lang="pl-PL" sz="2200">
                <a:cs typeface="Tahoma" pitchFamily="2"/>
                <a:hlinkClick r:id="rId4"/>
              </a:rPr>
              <a:t>https://www.poradnikzdrowie.pl/zdrowie/onkologia/choroba-popromienna-objawy-leczenie-i-skutki-aa-VNu1-LCd6-1ruH.html#przewlekla-choroba-popromienna</a:t>
            </a:r>
          </a:p>
          <a:p>
            <a:pPr lvl="0"/>
            <a:r>
              <a:rPr lang="pl-PL" sz="2200">
                <a:cs typeface="Tahoma" pitchFamily="2"/>
                <a:hlinkClick r:id="rId5"/>
              </a:rPr>
              <a:t>https://dziennikpolski24.pl/czarnobyl-33-lata-temu-doszlo-do-katastrofy-w-elektrowni-atomowej/ar/c1-14081347</a:t>
            </a:r>
          </a:p>
          <a:p>
            <a:pPr lvl="0"/>
            <a:r>
              <a:rPr lang="pl-PL" sz="2200">
                <a:cs typeface="Tahoma" pitchFamily="2"/>
              </a:rPr>
              <a:t>https://pl.wikipedia.org/wiki/Katastrofa_w_Czarnobylskiej_Elektrowni_J%C4%85drowej</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Vivid">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ivid1">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ivid2">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603</Words>
  <Application>Microsoft Office PowerPoint</Application>
  <PresentationFormat>Pokaz na ekranie (4:3)</PresentationFormat>
  <Paragraphs>65</Paragraphs>
  <Slides>13</Slides>
  <Notes>13</Notes>
  <HiddenSlides>0</HiddenSlides>
  <MMClips>0</MMClips>
  <ScaleCrop>false</ScaleCrop>
  <HeadingPairs>
    <vt:vector size="4" baseType="variant">
      <vt:variant>
        <vt:lpstr>Motyw</vt:lpstr>
      </vt:variant>
      <vt:variant>
        <vt:i4>3</vt:i4>
      </vt:variant>
      <vt:variant>
        <vt:lpstr>Tytuły slajdów</vt:lpstr>
      </vt:variant>
      <vt:variant>
        <vt:i4>13</vt:i4>
      </vt:variant>
    </vt:vector>
  </HeadingPairs>
  <TitlesOfParts>
    <vt:vector size="16" baseType="lpstr">
      <vt:lpstr>Vivid</vt:lpstr>
      <vt:lpstr>Vivid1</vt:lpstr>
      <vt:lpstr>Vivid2</vt:lpstr>
      <vt:lpstr>Skutki napromieniowania</vt:lpstr>
      <vt:lpstr>Choroba popromienna</vt:lpstr>
      <vt:lpstr>Prezentacja programu PowerPoint</vt:lpstr>
      <vt:lpstr>Wybuch w Czarnobylu</vt:lpstr>
      <vt:lpstr>Prezentacja programu PowerPoint</vt:lpstr>
      <vt:lpstr>Szkodliwość promieniowania</vt:lpstr>
      <vt:lpstr>Przyczyny zachorowania</vt:lpstr>
      <vt:lpstr>Objawy choroby</vt:lpstr>
      <vt:lpstr>Rodzaje choroby</vt:lpstr>
      <vt:lpstr>Prezentacja programu PowerPoint</vt:lpstr>
      <vt:lpstr>Przewlekła choroba popromienna</vt:lpstr>
      <vt:lpstr>Leczenie</vt:lpstr>
      <vt:lpstr>Bibliografia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Vivid</dc:title>
  <dc:creator>Pedagog</dc:creator>
  <cp:lastModifiedBy>Pedagog</cp:lastModifiedBy>
  <cp:revision>5</cp:revision>
  <dcterms:created xsi:type="dcterms:W3CDTF">2022-06-16T15:40:13Z</dcterms:created>
  <dcterms:modified xsi:type="dcterms:W3CDTF">2022-06-23T17:36:39Z</dcterms:modified>
</cp:coreProperties>
</file>