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4"/>
  </p:notesMasterIdLst>
  <p:handoutMasterIdLst>
    <p:handoutMasterId r:id="rId25"/>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10080625" cy="5670550" type="screen4x3"/>
  <p:notesSz cx="7559675" cy="10691813"/>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2" d="100"/>
          <a:sy n="92" d="100"/>
        </p:scale>
        <p:origin x="-474" y="-72"/>
      </p:cViewPr>
      <p:guideLst>
        <p:guide orient="horz" pos="1786"/>
        <p:guide pos="317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ymbol zastępczy nagłówka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defRPr sz="1400"/>
            </a:pPr>
            <a:endParaRPr lang="pl-PL" sz="1400" b="0" i="0" u="none" strike="noStrike" kern="1200" cap="none">
              <a:ln>
                <a:noFill/>
              </a:ln>
              <a:latin typeface="Liberation Sans" pitchFamily="18"/>
              <a:ea typeface="Segoe UI" pitchFamily="2"/>
              <a:cs typeface="Tahoma" pitchFamily="2"/>
            </a:endParaRPr>
          </a:p>
        </p:txBody>
      </p:sp>
      <p:sp>
        <p:nvSpPr>
          <p:cNvPr id="3" name="Symbol zastępczy daty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p>
            <a:pPr marL="0" marR="0" lvl="0" indent="0" algn="r" rtl="0" hangingPunct="0">
              <a:lnSpc>
                <a:spcPct val="100000"/>
              </a:lnSpc>
              <a:spcBef>
                <a:spcPts val="0"/>
              </a:spcBef>
              <a:spcAft>
                <a:spcPts val="0"/>
              </a:spcAft>
              <a:buNone/>
              <a:tabLst/>
              <a:defRPr sz="1400"/>
            </a:pPr>
            <a:endParaRPr lang="pl-PL" sz="1400" b="0" i="0" u="none" strike="noStrike" kern="1200" cap="none">
              <a:ln>
                <a:noFill/>
              </a:ln>
              <a:latin typeface="Liberation Sans" pitchFamily="18"/>
              <a:ea typeface="Segoe UI" pitchFamily="2"/>
              <a:cs typeface="Tahoma" pitchFamily="2"/>
            </a:endParaRPr>
          </a:p>
        </p:txBody>
      </p:sp>
      <p:sp>
        <p:nvSpPr>
          <p:cNvPr id="4" name="Symbol zastępczy stopki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p>
            <a:pPr marL="0" marR="0" lvl="0" indent="0" rtl="0" hangingPunct="0">
              <a:lnSpc>
                <a:spcPct val="100000"/>
              </a:lnSpc>
              <a:spcBef>
                <a:spcPts val="0"/>
              </a:spcBef>
              <a:spcAft>
                <a:spcPts val="0"/>
              </a:spcAft>
              <a:buNone/>
              <a:tabLst/>
              <a:defRPr sz="1400"/>
            </a:pPr>
            <a:endParaRPr lang="pl-PL" sz="1400" b="0" i="0" u="none" strike="noStrike" kern="1200" cap="none">
              <a:ln>
                <a:noFill/>
              </a:ln>
              <a:latin typeface="Liberation Sans" pitchFamily="18"/>
              <a:ea typeface="Segoe UI" pitchFamily="2"/>
              <a:cs typeface="Tahoma" pitchFamily="2"/>
            </a:endParaRPr>
          </a:p>
        </p:txBody>
      </p:sp>
      <p:sp>
        <p:nvSpPr>
          <p:cNvPr id="5" name="Symbol zastępczy numeru slajdu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p>
            <a:pPr marL="0" marR="0" lvl="0" indent="0" algn="r" rtl="0" hangingPunct="0">
              <a:lnSpc>
                <a:spcPct val="100000"/>
              </a:lnSpc>
              <a:spcBef>
                <a:spcPts val="0"/>
              </a:spcBef>
              <a:spcAft>
                <a:spcPts val="0"/>
              </a:spcAft>
              <a:buNone/>
              <a:tabLst/>
              <a:defRPr sz="1400"/>
            </a:pPr>
            <a:fld id="{4B1632CA-F132-4350-A99A-A7262BE39168}" type="slidenum">
              <a:t>‹#›</a:t>
            </a:fld>
            <a:endParaRPr lang="pl-PL" sz="1400" b="0" i="0" u="none" strike="noStrike" kern="1200" cap="none">
              <a:ln>
                <a:noFill/>
              </a:ln>
              <a:latin typeface="Liberation Sans" pitchFamily="18"/>
              <a:ea typeface="Segoe UI" pitchFamily="2"/>
              <a:cs typeface="Tahoma" pitchFamily="2"/>
            </a:endParaRPr>
          </a:p>
        </p:txBody>
      </p:sp>
    </p:spTree>
    <p:extLst>
      <p:ext uri="{BB962C8B-B14F-4D97-AF65-F5344CB8AC3E}">
        <p14:creationId xmlns:p14="http://schemas.microsoft.com/office/powerpoint/2010/main" val="3117207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idx="2"/>
          </p:nvPr>
        </p:nvSpPr>
        <p:spPr>
          <a:xfrm>
            <a:off x="216000" y="812520"/>
            <a:ext cx="7127279" cy="4008959"/>
          </a:xfrm>
          <a:prstGeom prst="rect">
            <a:avLst/>
          </a:prstGeom>
          <a:noFill/>
          <a:ln>
            <a:noFill/>
            <a:prstDash val="solid"/>
          </a:ln>
        </p:spPr>
      </p:sp>
      <p:sp>
        <p:nvSpPr>
          <p:cNvPr id="3" name="Symbol zastępczy notatek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pl-PL"/>
          </a:p>
        </p:txBody>
      </p:sp>
      <p:sp>
        <p:nvSpPr>
          <p:cNvPr id="4" name="Symbol zastępczy nagłówka 3"/>
          <p:cNvSpPr txBox="1">
            <a:spLocks noGrp="1"/>
          </p:cNvSpPr>
          <p:nvPr>
            <p:ph type="hdr" sz="quarter"/>
          </p:nvPr>
        </p:nvSpPr>
        <p:spPr>
          <a:xfrm>
            <a:off x="0" y="0"/>
            <a:ext cx="3280680" cy="534240"/>
          </a:xfrm>
          <a:prstGeom prst="rect">
            <a:avLst/>
          </a:prstGeom>
          <a:noFill/>
          <a:ln>
            <a:noFill/>
          </a:ln>
        </p:spPr>
        <p:txBody>
          <a:bodyPr vert="horz" lIns="0" tIns="0" rIns="0" bIns="0" anchorCtr="0"/>
          <a:lstStyle>
            <a:lvl1pPr lvl="0" rtl="0" hangingPunct="0">
              <a:buNone/>
              <a:tabLst/>
              <a:defRPr lang="pl-PL" sz="1400" kern="1200">
                <a:latin typeface="Liberation Sans" pitchFamily="18"/>
                <a:ea typeface="Segoe UI" pitchFamily="2"/>
                <a:cs typeface="Tahoma" pitchFamily="2"/>
              </a:defRPr>
            </a:lvl1pPr>
          </a:lstStyle>
          <a:p>
            <a:pPr lvl="0"/>
            <a:endParaRPr lang="pl-PL"/>
          </a:p>
        </p:txBody>
      </p:sp>
      <p:sp>
        <p:nvSpPr>
          <p:cNvPr id="5" name="Symbol zastępczy daty 4"/>
          <p:cNvSpPr txBox="1">
            <a:spLocks noGrp="1"/>
          </p:cNvSpPr>
          <p:nvPr>
            <p:ph type="dt" idx="1"/>
          </p:nvPr>
        </p:nvSpPr>
        <p:spPr>
          <a:xfrm>
            <a:off x="4278960" y="0"/>
            <a:ext cx="3280680" cy="534240"/>
          </a:xfrm>
          <a:prstGeom prst="rect">
            <a:avLst/>
          </a:prstGeom>
          <a:noFill/>
          <a:ln>
            <a:noFill/>
          </a:ln>
        </p:spPr>
        <p:txBody>
          <a:bodyPr vert="horz" lIns="0" tIns="0" rIns="0" bIns="0" anchorCtr="0"/>
          <a:lstStyle>
            <a:lvl1pPr lvl="0" algn="r" rtl="0" hangingPunct="0">
              <a:buNone/>
              <a:tabLst/>
              <a:defRPr lang="pl-PL" sz="1400" kern="1200">
                <a:latin typeface="Liberation Sans" pitchFamily="18"/>
                <a:ea typeface="Segoe UI" pitchFamily="2"/>
                <a:cs typeface="Tahoma" pitchFamily="2"/>
              </a:defRPr>
            </a:lvl1pPr>
          </a:lstStyle>
          <a:p>
            <a:pPr lvl="0"/>
            <a:endParaRPr lang="pl-PL"/>
          </a:p>
        </p:txBody>
      </p:sp>
      <p:sp>
        <p:nvSpPr>
          <p:cNvPr id="6" name="Symbol zastępczy stopki 5"/>
          <p:cNvSpPr txBox="1">
            <a:spLocks noGrp="1"/>
          </p:cNvSpPr>
          <p:nvPr>
            <p:ph type="ftr" sz="quarter" idx="4"/>
          </p:nvPr>
        </p:nvSpPr>
        <p:spPr>
          <a:xfrm>
            <a:off x="0" y="10157400"/>
            <a:ext cx="3280680" cy="534240"/>
          </a:xfrm>
          <a:prstGeom prst="rect">
            <a:avLst/>
          </a:prstGeom>
          <a:noFill/>
          <a:ln>
            <a:noFill/>
          </a:ln>
        </p:spPr>
        <p:txBody>
          <a:bodyPr vert="horz" lIns="0" tIns="0" rIns="0" bIns="0" anchor="b" anchorCtr="0"/>
          <a:lstStyle>
            <a:lvl1pPr lvl="0" rtl="0" hangingPunct="0">
              <a:buNone/>
              <a:tabLst/>
              <a:defRPr lang="pl-PL" sz="1400" kern="1200">
                <a:latin typeface="Liberation Sans" pitchFamily="18"/>
                <a:ea typeface="Segoe UI" pitchFamily="2"/>
                <a:cs typeface="Tahoma" pitchFamily="2"/>
              </a:defRPr>
            </a:lvl1pPr>
          </a:lstStyle>
          <a:p>
            <a:pPr lvl="0"/>
            <a:endParaRPr lang="pl-PL"/>
          </a:p>
        </p:txBody>
      </p:sp>
      <p:sp>
        <p:nvSpPr>
          <p:cNvPr id="7" name="Symbol zastępczy numeru slajdu 6"/>
          <p:cNvSpPr txBox="1">
            <a:spLocks noGrp="1"/>
          </p:cNvSpPr>
          <p:nvPr>
            <p:ph type="sldNum" sz="quarter" idx="5"/>
          </p:nvPr>
        </p:nvSpPr>
        <p:spPr>
          <a:xfrm>
            <a:off x="4278960" y="10157400"/>
            <a:ext cx="3280680" cy="534240"/>
          </a:xfrm>
          <a:prstGeom prst="rect">
            <a:avLst/>
          </a:prstGeom>
          <a:noFill/>
          <a:ln>
            <a:noFill/>
          </a:ln>
        </p:spPr>
        <p:txBody>
          <a:bodyPr vert="horz" lIns="0" tIns="0" rIns="0" bIns="0" anchor="b" anchorCtr="0"/>
          <a:lstStyle>
            <a:lvl1pPr lvl="0" algn="r" rtl="0" hangingPunct="0">
              <a:buNone/>
              <a:tabLst/>
              <a:defRPr lang="pl-PL" sz="1400" kern="1200">
                <a:latin typeface="Liberation Sans" pitchFamily="18"/>
                <a:ea typeface="Segoe UI" pitchFamily="2"/>
                <a:cs typeface="Tahoma" pitchFamily="2"/>
              </a:defRPr>
            </a:lvl1pPr>
          </a:lstStyle>
          <a:p>
            <a:pPr lvl="0"/>
            <a:fld id="{517A9FF5-365C-47F3-A2E5-FBDBD2F9A3C3}" type="slidenum">
              <a:t>‹#›</a:t>
            </a:fld>
            <a:endParaRPr lang="pl-PL"/>
          </a:p>
        </p:txBody>
      </p:sp>
    </p:spTree>
    <p:extLst>
      <p:ext uri="{BB962C8B-B14F-4D97-AF65-F5344CB8AC3E}">
        <p14:creationId xmlns:p14="http://schemas.microsoft.com/office/powerpoint/2010/main" val="3428907534"/>
      </p:ext>
    </p:extLst>
  </p:cSld>
  <p:clrMap bg1="lt1" tx1="dk1" bg2="lt2" tx2="dk2" accent1="accent1" accent2="accent2" accent3="accent3" accent4="accent4" accent5="accent5" accent6="accent6" hlink="hlink" folHlink="folHlink"/>
  <p:notesStyle>
    <a:lvl1pPr marL="216000" marR="0" indent="-216000" rtl="0" hangingPunct="0">
      <a:tabLst/>
      <a:defRPr lang="pl-PL" sz="2000" b="0" i="0" u="none" strike="noStrike" kern="1200" cap="none">
        <a:ln>
          <a:noFill/>
        </a:ln>
        <a:highlight>
          <a:scrgbClr r="0" g="0" b="0">
            <a:alpha val="0"/>
          </a:scrgbClr>
        </a:highlight>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spAutoFit/>
          </a:bodyPr>
          <a:lstStyle/>
          <a:p>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spAutoFit/>
          </a:bodyPr>
          <a:lstStyle/>
          <a:p>
            <a:endParaRPr 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spAutoFit/>
          </a:bodyPr>
          <a:lstStyle/>
          <a:p>
            <a:endParaRPr 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755650" y="1762125"/>
            <a:ext cx="8569325" cy="1214438"/>
          </a:xfrm>
        </p:spPr>
        <p:txBody>
          <a:bodyPr/>
          <a:lstStyle/>
          <a:p>
            <a:r>
              <a:rPr lang="pl-PL" smtClean="0"/>
              <a:t>Kliknij, aby edytować styl</a:t>
            </a:r>
            <a:endParaRPr lang="pl-PL"/>
          </a:p>
        </p:txBody>
      </p:sp>
      <p:sp>
        <p:nvSpPr>
          <p:cNvPr id="3" name="Podtytuł 2"/>
          <p:cNvSpPr>
            <a:spLocks noGrp="1"/>
          </p:cNvSpPr>
          <p:nvPr>
            <p:ph type="subTitle" idx="1"/>
          </p:nvPr>
        </p:nvSpPr>
        <p:spPr>
          <a:xfrm>
            <a:off x="1512888" y="3213100"/>
            <a:ext cx="7056437" cy="14493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Tree>
    <p:extLst>
      <p:ext uri="{BB962C8B-B14F-4D97-AF65-F5344CB8AC3E}">
        <p14:creationId xmlns:p14="http://schemas.microsoft.com/office/powerpoint/2010/main" val="5250413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extLst>
      <p:ext uri="{BB962C8B-B14F-4D97-AF65-F5344CB8AC3E}">
        <p14:creationId xmlns:p14="http://schemas.microsoft.com/office/powerpoint/2010/main" val="7556964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96925" y="3643313"/>
            <a:ext cx="8567738" cy="112712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96925" y="2403475"/>
            <a:ext cx="8567738" cy="12398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Tree>
    <p:extLst>
      <p:ext uri="{BB962C8B-B14F-4D97-AF65-F5344CB8AC3E}">
        <p14:creationId xmlns:p14="http://schemas.microsoft.com/office/powerpoint/2010/main" val="24038784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1584325" y="647700"/>
            <a:ext cx="3162300" cy="2598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899025" y="647700"/>
            <a:ext cx="3163888" cy="2598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extLst>
      <p:ext uri="{BB962C8B-B14F-4D97-AF65-F5344CB8AC3E}">
        <p14:creationId xmlns:p14="http://schemas.microsoft.com/office/powerpoint/2010/main" val="5484540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504825" y="227013"/>
            <a:ext cx="9072563" cy="944562"/>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504825" y="1270000"/>
            <a:ext cx="4452938" cy="5286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504825" y="1798638"/>
            <a:ext cx="4452938" cy="32670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5121275" y="1270000"/>
            <a:ext cx="4456113" cy="5286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5121275" y="1798638"/>
            <a:ext cx="4456113" cy="32670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extLst>
      <p:ext uri="{BB962C8B-B14F-4D97-AF65-F5344CB8AC3E}">
        <p14:creationId xmlns:p14="http://schemas.microsoft.com/office/powerpoint/2010/main" val="15663481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Tree>
    <p:extLst>
      <p:ext uri="{BB962C8B-B14F-4D97-AF65-F5344CB8AC3E}">
        <p14:creationId xmlns:p14="http://schemas.microsoft.com/office/powerpoint/2010/main" val="41496750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83225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04825" y="225425"/>
            <a:ext cx="3316288" cy="960438"/>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941763" y="225425"/>
            <a:ext cx="5635625" cy="48402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504825" y="1185863"/>
            <a:ext cx="3316288" cy="38798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Tree>
    <p:extLst>
      <p:ext uri="{BB962C8B-B14F-4D97-AF65-F5344CB8AC3E}">
        <p14:creationId xmlns:p14="http://schemas.microsoft.com/office/powerpoint/2010/main" val="38142186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976438" y="3968750"/>
            <a:ext cx="6048375" cy="469900"/>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976438" y="506413"/>
            <a:ext cx="6048375" cy="34020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976438" y="4438650"/>
            <a:ext cx="6048375" cy="665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Tree>
    <p:extLst>
      <p:ext uri="{BB962C8B-B14F-4D97-AF65-F5344CB8AC3E}">
        <p14:creationId xmlns:p14="http://schemas.microsoft.com/office/powerpoint/2010/main" val="26705859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extLst>
      <p:ext uri="{BB962C8B-B14F-4D97-AF65-F5344CB8AC3E}">
        <p14:creationId xmlns:p14="http://schemas.microsoft.com/office/powerpoint/2010/main" val="25034929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894513" y="647700"/>
            <a:ext cx="2249487" cy="3898900"/>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144463" y="647700"/>
            <a:ext cx="6597650" cy="389890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extLst>
      <p:ext uri="{BB962C8B-B14F-4D97-AF65-F5344CB8AC3E}">
        <p14:creationId xmlns:p14="http://schemas.microsoft.com/office/powerpoint/2010/main" val="39138227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755650" y="1762125"/>
            <a:ext cx="8569325" cy="1214438"/>
          </a:xfrm>
        </p:spPr>
        <p:txBody>
          <a:bodyPr/>
          <a:lstStyle/>
          <a:p>
            <a:r>
              <a:rPr lang="pl-PL" smtClean="0"/>
              <a:t>Kliknij, aby edytować styl</a:t>
            </a:r>
            <a:endParaRPr lang="pl-PL"/>
          </a:p>
        </p:txBody>
      </p:sp>
      <p:sp>
        <p:nvSpPr>
          <p:cNvPr id="3" name="Podtytuł 2"/>
          <p:cNvSpPr>
            <a:spLocks noGrp="1"/>
          </p:cNvSpPr>
          <p:nvPr>
            <p:ph type="subTitle" idx="1"/>
          </p:nvPr>
        </p:nvSpPr>
        <p:spPr>
          <a:xfrm>
            <a:off x="1512888" y="3213100"/>
            <a:ext cx="7056437" cy="14493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EE3B6303-F387-48A0-B5F3-ADFC14359962}" type="slidenum">
              <a:t>‹#›</a:t>
            </a:fld>
            <a:endParaRPr lang="pl-PL"/>
          </a:p>
        </p:txBody>
      </p:sp>
    </p:spTree>
    <p:extLst>
      <p:ext uri="{BB962C8B-B14F-4D97-AF65-F5344CB8AC3E}">
        <p14:creationId xmlns:p14="http://schemas.microsoft.com/office/powerpoint/2010/main" val="5362241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C6A5E76B-3C7E-4AE5-86D3-201CF5F18A6E}" type="slidenum">
              <a:t>‹#›</a:t>
            </a:fld>
            <a:endParaRPr lang="pl-PL"/>
          </a:p>
        </p:txBody>
      </p:sp>
    </p:spTree>
    <p:extLst>
      <p:ext uri="{BB962C8B-B14F-4D97-AF65-F5344CB8AC3E}">
        <p14:creationId xmlns:p14="http://schemas.microsoft.com/office/powerpoint/2010/main" val="14831439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96925" y="3643313"/>
            <a:ext cx="8567738" cy="112712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96925" y="2403475"/>
            <a:ext cx="8567738" cy="12398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99F97451-EFF5-43D7-89D9-C3A591137544}" type="slidenum">
              <a:t>‹#›</a:t>
            </a:fld>
            <a:endParaRPr lang="pl-PL"/>
          </a:p>
        </p:txBody>
      </p:sp>
    </p:spTree>
    <p:extLst>
      <p:ext uri="{BB962C8B-B14F-4D97-AF65-F5344CB8AC3E}">
        <p14:creationId xmlns:p14="http://schemas.microsoft.com/office/powerpoint/2010/main" val="7324185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503238" y="1327150"/>
            <a:ext cx="4459287" cy="328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5114925" y="1327150"/>
            <a:ext cx="4460875" cy="328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EFD831F3-4A3A-4F9A-87B6-F1DD723324E6}" type="slidenum">
              <a:t>‹#›</a:t>
            </a:fld>
            <a:endParaRPr lang="pl-PL"/>
          </a:p>
        </p:txBody>
      </p:sp>
    </p:spTree>
    <p:extLst>
      <p:ext uri="{BB962C8B-B14F-4D97-AF65-F5344CB8AC3E}">
        <p14:creationId xmlns:p14="http://schemas.microsoft.com/office/powerpoint/2010/main" val="22830832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504825" y="227013"/>
            <a:ext cx="9072563" cy="944562"/>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504825" y="1270000"/>
            <a:ext cx="4452938" cy="5286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504825" y="1798638"/>
            <a:ext cx="4452938" cy="32670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5121275" y="1270000"/>
            <a:ext cx="4456113" cy="5286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5121275" y="1798638"/>
            <a:ext cx="4456113" cy="32670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pPr lvl="0"/>
            <a:endParaRPr lang="pl-PL"/>
          </a:p>
        </p:txBody>
      </p:sp>
      <p:sp>
        <p:nvSpPr>
          <p:cNvPr id="8" name="Symbol zastępczy stopki 7"/>
          <p:cNvSpPr>
            <a:spLocks noGrp="1"/>
          </p:cNvSpPr>
          <p:nvPr>
            <p:ph type="ftr" sz="quarter" idx="11"/>
          </p:nvPr>
        </p:nvSpPr>
        <p:spPr/>
        <p:txBody>
          <a:bodyPr/>
          <a:lstStyle/>
          <a:p>
            <a:pPr lvl="0"/>
            <a:endParaRPr lang="pl-PL"/>
          </a:p>
        </p:txBody>
      </p:sp>
      <p:sp>
        <p:nvSpPr>
          <p:cNvPr id="9" name="Symbol zastępczy numeru slajdu 8"/>
          <p:cNvSpPr>
            <a:spLocks noGrp="1"/>
          </p:cNvSpPr>
          <p:nvPr>
            <p:ph type="sldNum" sz="quarter" idx="12"/>
          </p:nvPr>
        </p:nvSpPr>
        <p:spPr/>
        <p:txBody>
          <a:bodyPr/>
          <a:lstStyle/>
          <a:p>
            <a:pPr lvl="0"/>
            <a:fld id="{ECC6EEC6-FA7E-4F69-A4AB-AF472A26CEF7}" type="slidenum">
              <a:t>‹#›</a:t>
            </a:fld>
            <a:endParaRPr lang="pl-PL"/>
          </a:p>
        </p:txBody>
      </p:sp>
    </p:spTree>
    <p:extLst>
      <p:ext uri="{BB962C8B-B14F-4D97-AF65-F5344CB8AC3E}">
        <p14:creationId xmlns:p14="http://schemas.microsoft.com/office/powerpoint/2010/main" val="36589671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pPr lvl="0"/>
            <a:endParaRPr lang="pl-PL"/>
          </a:p>
        </p:txBody>
      </p:sp>
      <p:sp>
        <p:nvSpPr>
          <p:cNvPr id="4" name="Symbol zastępczy stopki 3"/>
          <p:cNvSpPr>
            <a:spLocks noGrp="1"/>
          </p:cNvSpPr>
          <p:nvPr>
            <p:ph type="ftr" sz="quarter" idx="11"/>
          </p:nvPr>
        </p:nvSpPr>
        <p:spPr/>
        <p:txBody>
          <a:bodyPr/>
          <a:lstStyle/>
          <a:p>
            <a:pPr lvl="0"/>
            <a:endParaRPr lang="pl-PL"/>
          </a:p>
        </p:txBody>
      </p:sp>
      <p:sp>
        <p:nvSpPr>
          <p:cNvPr id="5" name="Symbol zastępczy numeru slajdu 4"/>
          <p:cNvSpPr>
            <a:spLocks noGrp="1"/>
          </p:cNvSpPr>
          <p:nvPr>
            <p:ph type="sldNum" sz="quarter" idx="12"/>
          </p:nvPr>
        </p:nvSpPr>
        <p:spPr/>
        <p:txBody>
          <a:bodyPr/>
          <a:lstStyle/>
          <a:p>
            <a:pPr lvl="0"/>
            <a:fld id="{416A876B-D7A9-485C-9EEB-BBB50E009C79}" type="slidenum">
              <a:t>‹#›</a:t>
            </a:fld>
            <a:endParaRPr lang="pl-PL"/>
          </a:p>
        </p:txBody>
      </p:sp>
    </p:spTree>
    <p:extLst>
      <p:ext uri="{BB962C8B-B14F-4D97-AF65-F5344CB8AC3E}">
        <p14:creationId xmlns:p14="http://schemas.microsoft.com/office/powerpoint/2010/main" val="16960632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pPr lvl="0"/>
            <a:endParaRPr lang="pl-PL"/>
          </a:p>
        </p:txBody>
      </p:sp>
      <p:sp>
        <p:nvSpPr>
          <p:cNvPr id="3" name="Symbol zastępczy stopki 2"/>
          <p:cNvSpPr>
            <a:spLocks noGrp="1"/>
          </p:cNvSpPr>
          <p:nvPr>
            <p:ph type="ftr" sz="quarter" idx="11"/>
          </p:nvPr>
        </p:nvSpPr>
        <p:spPr/>
        <p:txBody>
          <a:bodyPr/>
          <a:lstStyle/>
          <a:p>
            <a:pPr lvl="0"/>
            <a:endParaRPr lang="pl-PL"/>
          </a:p>
        </p:txBody>
      </p:sp>
      <p:sp>
        <p:nvSpPr>
          <p:cNvPr id="4" name="Symbol zastępczy numeru slajdu 3"/>
          <p:cNvSpPr>
            <a:spLocks noGrp="1"/>
          </p:cNvSpPr>
          <p:nvPr>
            <p:ph type="sldNum" sz="quarter" idx="12"/>
          </p:nvPr>
        </p:nvSpPr>
        <p:spPr/>
        <p:txBody>
          <a:bodyPr/>
          <a:lstStyle/>
          <a:p>
            <a:pPr lvl="0"/>
            <a:fld id="{EF399C79-E7A0-4865-9A11-95F183333E9A}" type="slidenum">
              <a:t>‹#›</a:t>
            </a:fld>
            <a:endParaRPr lang="pl-PL"/>
          </a:p>
        </p:txBody>
      </p:sp>
    </p:spTree>
    <p:extLst>
      <p:ext uri="{BB962C8B-B14F-4D97-AF65-F5344CB8AC3E}">
        <p14:creationId xmlns:p14="http://schemas.microsoft.com/office/powerpoint/2010/main" val="26973242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04825" y="225425"/>
            <a:ext cx="3316288" cy="960438"/>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941763" y="225425"/>
            <a:ext cx="5635625" cy="48402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504825" y="1185863"/>
            <a:ext cx="3316288" cy="38798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154D2FCA-EC38-4C57-A05D-0620DF463642}" type="slidenum">
              <a:t>‹#›</a:t>
            </a:fld>
            <a:endParaRPr lang="pl-PL"/>
          </a:p>
        </p:txBody>
      </p:sp>
    </p:spTree>
    <p:extLst>
      <p:ext uri="{BB962C8B-B14F-4D97-AF65-F5344CB8AC3E}">
        <p14:creationId xmlns:p14="http://schemas.microsoft.com/office/powerpoint/2010/main" val="27410177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976438" y="3968750"/>
            <a:ext cx="6048375" cy="469900"/>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976438" y="506413"/>
            <a:ext cx="6048375" cy="34020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976438" y="4438650"/>
            <a:ext cx="6048375" cy="665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4F6B00E3-BF61-447E-BDBD-CF5B90F8368D}" type="slidenum">
              <a:t>‹#›</a:t>
            </a:fld>
            <a:endParaRPr lang="pl-PL"/>
          </a:p>
        </p:txBody>
      </p:sp>
    </p:spTree>
    <p:extLst>
      <p:ext uri="{BB962C8B-B14F-4D97-AF65-F5344CB8AC3E}">
        <p14:creationId xmlns:p14="http://schemas.microsoft.com/office/powerpoint/2010/main" val="42132857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EF0258B6-27E0-49C7-A905-6E8DF34E27D3}" type="slidenum">
              <a:t>‹#›</a:t>
            </a:fld>
            <a:endParaRPr lang="pl-PL"/>
          </a:p>
        </p:txBody>
      </p:sp>
    </p:spTree>
    <p:extLst>
      <p:ext uri="{BB962C8B-B14F-4D97-AF65-F5344CB8AC3E}">
        <p14:creationId xmlns:p14="http://schemas.microsoft.com/office/powerpoint/2010/main" val="12117465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7299325" y="71438"/>
            <a:ext cx="2384425" cy="45434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144463" y="71438"/>
            <a:ext cx="7002462" cy="45434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F9C5095D-6051-4E8B-8307-073A42AF230A}" type="slidenum">
              <a:t>‹#›</a:t>
            </a:fld>
            <a:endParaRPr lang="pl-PL"/>
          </a:p>
        </p:txBody>
      </p:sp>
    </p:spTree>
    <p:extLst>
      <p:ext uri="{BB962C8B-B14F-4D97-AF65-F5344CB8AC3E}">
        <p14:creationId xmlns:p14="http://schemas.microsoft.com/office/powerpoint/2010/main" val="1923749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755650" y="1762125"/>
            <a:ext cx="8569325" cy="1214438"/>
          </a:xfrm>
        </p:spPr>
        <p:txBody>
          <a:bodyPr/>
          <a:lstStyle/>
          <a:p>
            <a:r>
              <a:rPr lang="pl-PL" smtClean="0"/>
              <a:t>Kliknij, aby edytować styl</a:t>
            </a:r>
            <a:endParaRPr lang="pl-PL"/>
          </a:p>
        </p:txBody>
      </p:sp>
      <p:sp>
        <p:nvSpPr>
          <p:cNvPr id="3" name="Podtytuł 2"/>
          <p:cNvSpPr>
            <a:spLocks noGrp="1"/>
          </p:cNvSpPr>
          <p:nvPr>
            <p:ph type="subTitle" idx="1"/>
          </p:nvPr>
        </p:nvSpPr>
        <p:spPr>
          <a:xfrm>
            <a:off x="1512888" y="3213100"/>
            <a:ext cx="7056437" cy="14493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90F34FE1-9702-49E2-B923-03EA226C194E}" type="slidenum">
              <a:t>‹#›</a:t>
            </a:fld>
            <a:endParaRPr lang="pl-PL"/>
          </a:p>
        </p:txBody>
      </p:sp>
    </p:spTree>
    <p:extLst>
      <p:ext uri="{BB962C8B-B14F-4D97-AF65-F5344CB8AC3E}">
        <p14:creationId xmlns:p14="http://schemas.microsoft.com/office/powerpoint/2010/main" val="8363696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B647D18C-46F2-48F0-BD32-FFB58840DC17}" type="slidenum">
              <a:t>‹#›</a:t>
            </a:fld>
            <a:endParaRPr lang="pl-PL"/>
          </a:p>
        </p:txBody>
      </p:sp>
    </p:spTree>
    <p:extLst>
      <p:ext uri="{BB962C8B-B14F-4D97-AF65-F5344CB8AC3E}">
        <p14:creationId xmlns:p14="http://schemas.microsoft.com/office/powerpoint/2010/main" val="39093087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96925" y="3643313"/>
            <a:ext cx="8567738" cy="112712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96925" y="2403475"/>
            <a:ext cx="8567738" cy="12398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9381E3FB-D324-45BD-A53D-E23EEFAF4957}" type="slidenum">
              <a:t>‹#›</a:t>
            </a:fld>
            <a:endParaRPr lang="pl-PL"/>
          </a:p>
        </p:txBody>
      </p:sp>
    </p:spTree>
    <p:extLst>
      <p:ext uri="{BB962C8B-B14F-4D97-AF65-F5344CB8AC3E}">
        <p14:creationId xmlns:p14="http://schemas.microsoft.com/office/powerpoint/2010/main" val="38306163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503238" y="1327150"/>
            <a:ext cx="4459287" cy="328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5114925" y="1327150"/>
            <a:ext cx="4460875" cy="328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BB00369A-EFC7-4AB1-8C41-578D8182A387}" type="slidenum">
              <a:t>‹#›</a:t>
            </a:fld>
            <a:endParaRPr lang="pl-PL"/>
          </a:p>
        </p:txBody>
      </p:sp>
    </p:spTree>
    <p:extLst>
      <p:ext uri="{BB962C8B-B14F-4D97-AF65-F5344CB8AC3E}">
        <p14:creationId xmlns:p14="http://schemas.microsoft.com/office/powerpoint/2010/main" val="36743574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504825" y="227013"/>
            <a:ext cx="9072563" cy="944562"/>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504825" y="1270000"/>
            <a:ext cx="4452938" cy="5286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504825" y="1798638"/>
            <a:ext cx="4452938" cy="32670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5121275" y="1270000"/>
            <a:ext cx="4456113" cy="5286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5121275" y="1798638"/>
            <a:ext cx="4456113" cy="32670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pPr lvl="0"/>
            <a:endParaRPr lang="pl-PL"/>
          </a:p>
        </p:txBody>
      </p:sp>
      <p:sp>
        <p:nvSpPr>
          <p:cNvPr id="8" name="Symbol zastępczy stopki 7"/>
          <p:cNvSpPr>
            <a:spLocks noGrp="1"/>
          </p:cNvSpPr>
          <p:nvPr>
            <p:ph type="ftr" sz="quarter" idx="11"/>
          </p:nvPr>
        </p:nvSpPr>
        <p:spPr/>
        <p:txBody>
          <a:bodyPr/>
          <a:lstStyle/>
          <a:p>
            <a:pPr lvl="0"/>
            <a:endParaRPr lang="pl-PL"/>
          </a:p>
        </p:txBody>
      </p:sp>
      <p:sp>
        <p:nvSpPr>
          <p:cNvPr id="9" name="Symbol zastępczy numeru slajdu 8"/>
          <p:cNvSpPr>
            <a:spLocks noGrp="1"/>
          </p:cNvSpPr>
          <p:nvPr>
            <p:ph type="sldNum" sz="quarter" idx="12"/>
          </p:nvPr>
        </p:nvSpPr>
        <p:spPr/>
        <p:txBody>
          <a:bodyPr/>
          <a:lstStyle/>
          <a:p>
            <a:pPr lvl="0"/>
            <a:fld id="{32A2FAC2-DADE-4CDF-988D-07061D3016BB}" type="slidenum">
              <a:t>‹#›</a:t>
            </a:fld>
            <a:endParaRPr lang="pl-PL"/>
          </a:p>
        </p:txBody>
      </p:sp>
    </p:spTree>
    <p:extLst>
      <p:ext uri="{BB962C8B-B14F-4D97-AF65-F5344CB8AC3E}">
        <p14:creationId xmlns:p14="http://schemas.microsoft.com/office/powerpoint/2010/main" val="23495870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pPr lvl="0"/>
            <a:endParaRPr lang="pl-PL"/>
          </a:p>
        </p:txBody>
      </p:sp>
      <p:sp>
        <p:nvSpPr>
          <p:cNvPr id="4" name="Symbol zastępczy stopki 3"/>
          <p:cNvSpPr>
            <a:spLocks noGrp="1"/>
          </p:cNvSpPr>
          <p:nvPr>
            <p:ph type="ftr" sz="quarter" idx="11"/>
          </p:nvPr>
        </p:nvSpPr>
        <p:spPr/>
        <p:txBody>
          <a:bodyPr/>
          <a:lstStyle/>
          <a:p>
            <a:pPr lvl="0"/>
            <a:endParaRPr lang="pl-PL"/>
          </a:p>
        </p:txBody>
      </p:sp>
      <p:sp>
        <p:nvSpPr>
          <p:cNvPr id="5" name="Symbol zastępczy numeru slajdu 4"/>
          <p:cNvSpPr>
            <a:spLocks noGrp="1"/>
          </p:cNvSpPr>
          <p:nvPr>
            <p:ph type="sldNum" sz="quarter" idx="12"/>
          </p:nvPr>
        </p:nvSpPr>
        <p:spPr/>
        <p:txBody>
          <a:bodyPr/>
          <a:lstStyle/>
          <a:p>
            <a:pPr lvl="0"/>
            <a:fld id="{8B88AD48-D509-407A-BF57-52AB63D6B211}" type="slidenum">
              <a:t>‹#›</a:t>
            </a:fld>
            <a:endParaRPr lang="pl-PL"/>
          </a:p>
        </p:txBody>
      </p:sp>
    </p:spTree>
    <p:extLst>
      <p:ext uri="{BB962C8B-B14F-4D97-AF65-F5344CB8AC3E}">
        <p14:creationId xmlns:p14="http://schemas.microsoft.com/office/powerpoint/2010/main" val="29918995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pPr lvl="0"/>
            <a:endParaRPr lang="pl-PL"/>
          </a:p>
        </p:txBody>
      </p:sp>
      <p:sp>
        <p:nvSpPr>
          <p:cNvPr id="3" name="Symbol zastępczy stopki 2"/>
          <p:cNvSpPr>
            <a:spLocks noGrp="1"/>
          </p:cNvSpPr>
          <p:nvPr>
            <p:ph type="ftr" sz="quarter" idx="11"/>
          </p:nvPr>
        </p:nvSpPr>
        <p:spPr/>
        <p:txBody>
          <a:bodyPr/>
          <a:lstStyle/>
          <a:p>
            <a:pPr lvl="0"/>
            <a:endParaRPr lang="pl-PL"/>
          </a:p>
        </p:txBody>
      </p:sp>
      <p:sp>
        <p:nvSpPr>
          <p:cNvPr id="4" name="Symbol zastępczy numeru slajdu 3"/>
          <p:cNvSpPr>
            <a:spLocks noGrp="1"/>
          </p:cNvSpPr>
          <p:nvPr>
            <p:ph type="sldNum" sz="quarter" idx="12"/>
          </p:nvPr>
        </p:nvSpPr>
        <p:spPr/>
        <p:txBody>
          <a:bodyPr/>
          <a:lstStyle/>
          <a:p>
            <a:pPr lvl="0"/>
            <a:fld id="{60FE39E0-16EA-46C7-992B-9CAA60FFD5E6}" type="slidenum">
              <a:t>‹#›</a:t>
            </a:fld>
            <a:endParaRPr lang="pl-PL"/>
          </a:p>
        </p:txBody>
      </p:sp>
    </p:spTree>
    <p:extLst>
      <p:ext uri="{BB962C8B-B14F-4D97-AF65-F5344CB8AC3E}">
        <p14:creationId xmlns:p14="http://schemas.microsoft.com/office/powerpoint/2010/main" val="20336273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04825" y="225425"/>
            <a:ext cx="3316288" cy="960438"/>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941763" y="225425"/>
            <a:ext cx="5635625" cy="48402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504825" y="1185863"/>
            <a:ext cx="3316288" cy="38798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D3583D70-541E-4F4B-858A-D1E6F2A0A61A}" type="slidenum">
              <a:t>‹#›</a:t>
            </a:fld>
            <a:endParaRPr lang="pl-PL"/>
          </a:p>
        </p:txBody>
      </p:sp>
    </p:spTree>
    <p:extLst>
      <p:ext uri="{BB962C8B-B14F-4D97-AF65-F5344CB8AC3E}">
        <p14:creationId xmlns:p14="http://schemas.microsoft.com/office/powerpoint/2010/main" val="42734126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976438" y="3968750"/>
            <a:ext cx="6048375" cy="469900"/>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976438" y="506413"/>
            <a:ext cx="6048375" cy="34020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976438" y="4438650"/>
            <a:ext cx="6048375" cy="665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B121279E-CDB7-49C5-8855-E2A82A4851C1}" type="slidenum">
              <a:t>‹#›</a:t>
            </a:fld>
            <a:endParaRPr lang="pl-PL"/>
          </a:p>
        </p:txBody>
      </p:sp>
    </p:spTree>
    <p:extLst>
      <p:ext uri="{BB962C8B-B14F-4D97-AF65-F5344CB8AC3E}">
        <p14:creationId xmlns:p14="http://schemas.microsoft.com/office/powerpoint/2010/main" val="33084225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9877FF56-760C-4516-BB40-ADA30684FDA8}" type="slidenum">
              <a:t>‹#›</a:t>
            </a:fld>
            <a:endParaRPr lang="pl-PL"/>
          </a:p>
        </p:txBody>
      </p:sp>
    </p:spTree>
    <p:extLst>
      <p:ext uri="{BB962C8B-B14F-4D97-AF65-F5344CB8AC3E}">
        <p14:creationId xmlns:p14="http://schemas.microsoft.com/office/powerpoint/2010/main" val="28875262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7299325" y="71438"/>
            <a:ext cx="2384425" cy="45434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144463" y="71438"/>
            <a:ext cx="7002462" cy="45434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81615D1E-6E38-4C06-B304-0A9A2736879B}" type="slidenum">
              <a:t>‹#›</a:t>
            </a:fld>
            <a:endParaRPr lang="pl-PL"/>
          </a:p>
        </p:txBody>
      </p:sp>
    </p:spTree>
    <p:extLst>
      <p:ext uri="{BB962C8B-B14F-4D97-AF65-F5344CB8AC3E}">
        <p14:creationId xmlns:p14="http://schemas.microsoft.com/office/powerpoint/2010/main" val="36969521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Symbol zastępczy tytułu 1"/>
          <p:cNvSpPr txBox="1">
            <a:spLocks noGrp="1"/>
          </p:cNvSpPr>
          <p:nvPr>
            <p:ph type="title"/>
          </p:nvPr>
        </p:nvSpPr>
        <p:spPr>
          <a:xfrm>
            <a:off x="144000" y="3888000"/>
            <a:ext cx="9000000" cy="65844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a:p>
        </p:txBody>
      </p:sp>
      <p:sp>
        <p:nvSpPr>
          <p:cNvPr id="3" name="Symbol zastępczy tekstu 2"/>
          <p:cNvSpPr txBox="1">
            <a:spLocks noGrp="1"/>
          </p:cNvSpPr>
          <p:nvPr>
            <p:ph type="body" idx="1"/>
          </p:nvPr>
        </p:nvSpPr>
        <p:spPr>
          <a:xfrm>
            <a:off x="1584000" y="648000"/>
            <a:ext cx="6479640" cy="2598840"/>
          </a:xfrm>
          <a:prstGeom prst="rect">
            <a:avLst/>
          </a:prstGeom>
          <a:noFill/>
          <a:ln>
            <a:noFill/>
          </a:ln>
        </p:spPr>
        <p:txBody>
          <a:bodyPr lIns="0" tIns="0" rIns="0" bIns="0"/>
          <a:lstStyle>
            <a:defPPr lvl="0">
              <a:spcBef>
                <a:spcPts val="1417"/>
              </a:spcBef>
              <a:spcAft>
                <a:spcPts val="0"/>
              </a:spcAft>
              <a:buNone/>
              <a:tabLst/>
              <a:defRPr lang="pl-PL" sz="3200" b="0" i="0" u="none" strike="noStrike" kern="1200" cap="none">
                <a:ln>
                  <a:noFill/>
                </a:ln>
                <a:highlight>
                  <a:scrgbClr r="0" g="0" b="0">
                    <a:alpha val="0"/>
                  </a:scrgbClr>
                </a:highlight>
                <a:latin typeface="Liberation Sans" pitchFamily="18"/>
              </a:defRPr>
            </a:defPPr>
            <a:lvl1pPr lvl="0">
              <a:spcBef>
                <a:spcPts val="1417"/>
              </a:spcBef>
              <a:spcAft>
                <a:spcPts val="0"/>
              </a:spcAft>
              <a:buNone/>
              <a:tabLst/>
              <a:defRPr lang="pl-PL" sz="3200" b="0" i="0" u="none" strike="noStrike" kern="1200" cap="none">
                <a:ln>
                  <a:noFill/>
                </a:ln>
                <a:highlight>
                  <a:scrgbClr r="0" g="0" b="0">
                    <a:alpha val="0"/>
                  </a:scrgbClr>
                </a:highlight>
                <a:latin typeface="Liberation Sans" pitchFamily="18"/>
              </a:defRPr>
            </a:lvl1pPr>
            <a:lvl2pPr lvl="1">
              <a:spcBef>
                <a:spcPts val="1134"/>
              </a:spcBef>
              <a:spcAft>
                <a:spcPts val="0"/>
              </a:spcAft>
              <a:buNone/>
              <a:tabLst/>
              <a:defRPr lang="pl-PL" sz="2800" b="0" i="0" u="none" strike="noStrike" kern="1200" cap="none">
                <a:ln>
                  <a:noFill/>
                </a:ln>
                <a:highlight>
                  <a:scrgbClr r="0" g="0" b="0">
                    <a:alpha val="0"/>
                  </a:scrgbClr>
                </a:highlight>
                <a:latin typeface="Liberation Sans" pitchFamily="18"/>
              </a:defRPr>
            </a:lvl2pPr>
            <a:lvl3pPr lvl="2">
              <a:spcBef>
                <a:spcPts val="850"/>
              </a:spcBef>
              <a:spcAft>
                <a:spcPts val="0"/>
              </a:spcAft>
              <a:buNone/>
              <a:tabLst/>
              <a:defRPr lang="pl-PL" sz="2400" b="0" i="0" u="none" strike="noStrike" kern="1200" cap="none">
                <a:ln>
                  <a:noFill/>
                </a:ln>
                <a:highlight>
                  <a:scrgbClr r="0" g="0" b="0">
                    <a:alpha val="0"/>
                  </a:scrgbClr>
                </a:highlight>
                <a:latin typeface="Liberation Sans" pitchFamily="18"/>
              </a:defRPr>
            </a:lvl3pPr>
            <a:lvl4pPr lvl="3">
              <a:spcBef>
                <a:spcPts val="567"/>
              </a:spcBef>
              <a:spcAft>
                <a:spcPts val="0"/>
              </a:spcAft>
              <a:buNone/>
              <a:tabLst/>
              <a:defRPr lang="pl-PL" sz="2000" b="0" i="0" u="none" strike="noStrike" kern="1200" cap="none">
                <a:ln>
                  <a:noFill/>
                </a:ln>
                <a:highlight>
                  <a:scrgbClr r="0" g="0" b="0">
                    <a:alpha val="0"/>
                  </a:scrgbClr>
                </a:highlight>
                <a:latin typeface="Liberation Sans" pitchFamily="18"/>
              </a:defRPr>
            </a:lvl4pPr>
            <a:lvl5pPr lvl="4">
              <a:spcBef>
                <a:spcPts val="283"/>
              </a:spcBef>
              <a:spcAft>
                <a:spcPts val="0"/>
              </a:spcAft>
              <a:buNone/>
              <a:tabLst/>
              <a:defRPr lang="pl-PL" sz="2000" b="0" i="0" u="none" strike="noStrike" kern="1200" cap="none">
                <a:ln>
                  <a:noFill/>
                </a:ln>
                <a:highlight>
                  <a:scrgbClr r="0" g="0" b="0">
                    <a:alpha val="0"/>
                  </a:scrgbClr>
                </a:highlight>
                <a:latin typeface="Liberation Sans" pitchFamily="18"/>
              </a:defRPr>
            </a:lvl5pPr>
            <a:lvl6pPr lvl="5">
              <a:spcBef>
                <a:spcPts val="283"/>
              </a:spcBef>
              <a:spcAft>
                <a:spcPts val="0"/>
              </a:spcAft>
              <a:buNone/>
              <a:tabLst/>
              <a:defRPr lang="pl-PL" sz="2000" b="0" i="0" u="none" strike="noStrike" kern="1200" cap="none">
                <a:ln>
                  <a:noFill/>
                </a:ln>
                <a:highlight>
                  <a:scrgbClr r="0" g="0" b="0">
                    <a:alpha val="0"/>
                  </a:scrgbClr>
                </a:highlight>
                <a:latin typeface="Liberation Sans" pitchFamily="18"/>
              </a:defRPr>
            </a:lvl6pPr>
            <a:lvl7pPr lvl="6">
              <a:spcBef>
                <a:spcPts val="283"/>
              </a:spcBef>
              <a:spcAft>
                <a:spcPts val="0"/>
              </a:spcAft>
              <a:buNone/>
              <a:tabLst/>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None/>
              <a:tabLst/>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None/>
              <a:tabLst/>
              <a:defRPr lang="pl-PL" sz="2000" b="0" i="0" u="none" strike="noStrike" kern="1200" cap="none">
                <a:ln>
                  <a:noFill/>
                </a:ln>
                <a:highlight>
                  <a:scrgbClr r="0" g="0" b="0">
                    <a:alpha val="0"/>
                  </a:scrgbClr>
                </a:highlight>
                <a:latin typeface="Liberation Sans" pitchFamily="18"/>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pole tekstowe 3"/>
          <p:cNvSpPr txBox="1"/>
          <p:nvPr/>
        </p:nvSpPr>
        <p:spPr>
          <a:xfrm>
            <a:off x="4104000" y="4896000"/>
            <a:ext cx="439200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endParaRPr lang="pl-PL" sz="1800" b="0" i="0" u="none" strike="noStrike" kern="1200" cap="none">
              <a:ln>
                <a:noFill/>
              </a:ln>
              <a:latin typeface="Liberation Sans" pitchFamily="18"/>
              <a:ea typeface="Segoe UI" pitchFamily="2"/>
              <a:cs typeface="Tahoma" pitchFamily="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rtl="0" hangingPunct="0">
        <a:tabLst/>
        <a:defRPr lang="pl-PL" sz="4400" b="0" i="0" u="none" strike="noStrike" kern="1200" cap="none">
          <a:ln>
            <a:noFill/>
          </a:ln>
          <a:highlight>
            <a:scrgbClr r="0" g="0" b="0">
              <a:alpha val="0"/>
            </a:scrgbClr>
          </a:highlight>
          <a:latin typeface="Liberation Sans" pitchFamily="18"/>
        </a:defRPr>
      </a:lvl1pPr>
    </p:titleStyle>
    <p:bodyStyle>
      <a:lvl1pPr rtl="0" hangingPunct="0">
        <a:spcBef>
          <a:spcPts val="1417"/>
        </a:spcBef>
        <a:spcAft>
          <a:spcPts val="0"/>
        </a:spcAft>
        <a:tabLst/>
        <a:defRPr lang="pl-PL" sz="3200" b="0" i="0" u="none" strike="noStrike" kern="1200" cap="none">
          <a:ln>
            <a:noFill/>
          </a:ln>
          <a:highlight>
            <a:scrgbClr r="0" g="0" b="0">
              <a:alpha val="0"/>
            </a:scrgbClr>
          </a:highlight>
          <a:latin typeface="Liberation Sans" pitchFamily="18"/>
        </a:defRPr>
      </a:lvl1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Symbol zastępczy tytułu 1"/>
          <p:cNvSpPr txBox="1">
            <a:spLocks noGrp="1"/>
          </p:cNvSpPr>
          <p:nvPr>
            <p:ph type="title"/>
          </p:nvPr>
        </p:nvSpPr>
        <p:spPr>
          <a:xfrm>
            <a:off x="144000" y="72000"/>
            <a:ext cx="9540000" cy="64800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a:p>
        </p:txBody>
      </p:sp>
      <p:sp>
        <p:nvSpPr>
          <p:cNvPr id="3" name="Symbol zastępczy tekstu 2"/>
          <p:cNvSpPr txBox="1">
            <a:spLocks noGrp="1"/>
          </p:cNvSpPr>
          <p:nvPr>
            <p:ph type="body" idx="1"/>
          </p:nvPr>
        </p:nvSpPr>
        <p:spPr>
          <a:xfrm>
            <a:off x="503999" y="1326600"/>
            <a:ext cx="9071640" cy="3288239"/>
          </a:xfrm>
          <a:prstGeom prst="rect">
            <a:avLst/>
          </a:prstGeom>
          <a:noFill/>
          <a:ln>
            <a:noFill/>
          </a:ln>
        </p:spPr>
        <p:txBody>
          <a:bodyPr lIns="0" tIns="0" rIns="0" bIns="0"/>
          <a:lstStyle>
            <a:defPPr marL="432000" marR="0" lvl="0" indent="-324000">
              <a:spcBef>
                <a:spcPts val="1414"/>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marR="0" lvl="0" indent="-324000">
              <a:spcBef>
                <a:spcPts val="1414"/>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marR="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marR="0"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marR="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marR="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marR="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marR="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marR="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marR="0"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txBox="1">
            <a:spLocks noGrp="1"/>
          </p:cNvSpPr>
          <p:nvPr>
            <p:ph type="dt" sz="half" idx="2"/>
          </p:nvPr>
        </p:nvSpPr>
        <p:spPr>
          <a:xfrm>
            <a:off x="503999" y="5256000"/>
            <a:ext cx="1655999" cy="410400"/>
          </a:xfrm>
          <a:prstGeom prst="rect">
            <a:avLst/>
          </a:prstGeom>
          <a:noFill/>
          <a:ln>
            <a:noFill/>
          </a:ln>
        </p:spPr>
        <p:txBody>
          <a:bodyPr vert="horz" lIns="0" tIns="0" rIns="0" bIns="0" anchorCtr="0"/>
          <a:lstStyle>
            <a:lvl1pPr lvl="0" rtl="0" hangingPunct="0">
              <a:buNone/>
              <a:tabLst/>
              <a:defRPr lang="pl-PL" sz="1400" kern="1200">
                <a:latin typeface="Liberation Sans" pitchFamily="18"/>
                <a:ea typeface="Segoe UI" pitchFamily="2"/>
                <a:cs typeface="Tahoma" pitchFamily="2"/>
              </a:defRPr>
            </a:lvl1pPr>
          </a:lstStyle>
          <a:p>
            <a:pPr lvl="0"/>
            <a:endParaRPr lang="pl-PL"/>
          </a:p>
        </p:txBody>
      </p:sp>
      <p:sp>
        <p:nvSpPr>
          <p:cNvPr id="5" name="Symbol zastępczy stopki 4"/>
          <p:cNvSpPr txBox="1">
            <a:spLocks noGrp="1"/>
          </p:cNvSpPr>
          <p:nvPr>
            <p:ph type="ftr" sz="quarter" idx="3"/>
          </p:nvPr>
        </p:nvSpPr>
        <p:spPr>
          <a:xfrm>
            <a:off x="2520000" y="5256000"/>
            <a:ext cx="4680000" cy="410400"/>
          </a:xfrm>
          <a:prstGeom prst="rect">
            <a:avLst/>
          </a:prstGeom>
          <a:noFill/>
          <a:ln>
            <a:noFill/>
          </a:ln>
        </p:spPr>
        <p:txBody>
          <a:bodyPr vert="horz" lIns="0" tIns="0" rIns="0" bIns="0" anchorCtr="0"/>
          <a:lstStyle>
            <a:lvl1pPr lvl="0" algn="ctr" rtl="0" hangingPunct="0">
              <a:buNone/>
              <a:tabLst/>
              <a:defRPr lang="pl-PL" sz="1400" kern="1200">
                <a:latin typeface="Liberation Sans" pitchFamily="18"/>
                <a:ea typeface="Segoe UI" pitchFamily="2"/>
                <a:cs typeface="Tahoma" pitchFamily="2"/>
              </a:defRPr>
            </a:lvl1pPr>
          </a:lstStyle>
          <a:p>
            <a:pPr lvl="0"/>
            <a:endParaRPr lang="pl-PL"/>
          </a:p>
        </p:txBody>
      </p:sp>
      <p:sp>
        <p:nvSpPr>
          <p:cNvPr id="6" name="Symbol zastępczy numeru slajdu 5"/>
          <p:cNvSpPr txBox="1">
            <a:spLocks noGrp="1"/>
          </p:cNvSpPr>
          <p:nvPr>
            <p:ph type="sldNum" sz="quarter" idx="4"/>
          </p:nvPr>
        </p:nvSpPr>
        <p:spPr>
          <a:xfrm>
            <a:off x="7560000" y="5256000"/>
            <a:ext cx="1655999" cy="410400"/>
          </a:xfrm>
          <a:prstGeom prst="rect">
            <a:avLst/>
          </a:prstGeom>
          <a:noFill/>
          <a:ln>
            <a:noFill/>
          </a:ln>
        </p:spPr>
        <p:txBody>
          <a:bodyPr vert="horz" lIns="0" tIns="0" rIns="0" bIns="0" anchorCtr="0"/>
          <a:lstStyle>
            <a:lvl1pPr lvl="0" algn="r" rtl="0" hangingPunct="0">
              <a:buNone/>
              <a:tabLst/>
              <a:defRPr lang="pl-PL" sz="1400" kern="1200">
                <a:latin typeface="Liberation Sans" pitchFamily="18"/>
                <a:ea typeface="Segoe UI" pitchFamily="2"/>
                <a:cs typeface="Tahoma" pitchFamily="2"/>
              </a:defRPr>
            </a:lvl1pPr>
          </a:lstStyle>
          <a:p>
            <a:pPr lvl="0"/>
            <a:fld id="{0F60405C-1912-4F48-8835-D0C634A2A08E}" type="slidenum">
              <a:t>‹#›</a:t>
            </a:fld>
            <a:endParaRPr lang="pl-P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rtl="0" hangingPunct="0">
        <a:tabLst/>
        <a:defRPr lang="pl-PL" sz="4400" b="0" i="0" u="none" strike="noStrike" kern="1200" cap="none">
          <a:ln>
            <a:noFill/>
          </a:ln>
          <a:highlight>
            <a:scrgbClr r="0" g="0" b="0">
              <a:alpha val="0"/>
            </a:scrgbClr>
          </a:highlight>
          <a:latin typeface="Liberation Sans" pitchFamily="18"/>
        </a:defRPr>
      </a:lvl1pPr>
    </p:titleStyle>
    <p:bodyStyle>
      <a:lvl1pPr marL="0" marR="0" indent="0" rtl="0" hangingPunct="0">
        <a:spcBef>
          <a:spcPts val="1414"/>
        </a:spcBef>
        <a:spcAft>
          <a:spcPts val="0"/>
        </a:spcAft>
        <a:tabLst/>
        <a:defRPr lang="pl-PL" sz="3200" b="0" i="0" u="none" strike="noStrike" kern="1200" cap="none">
          <a:ln>
            <a:noFill/>
          </a:ln>
          <a:highlight>
            <a:scrgbClr r="0" g="0" b="0">
              <a:alpha val="0"/>
            </a:scrgbClr>
          </a:highlight>
          <a:latin typeface="Liberation Sans" pitchFamily="18"/>
        </a:defRPr>
      </a:lvl1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Symbol zastępczy tytułu 1"/>
          <p:cNvSpPr txBox="1">
            <a:spLocks noGrp="1"/>
          </p:cNvSpPr>
          <p:nvPr>
            <p:ph type="title"/>
          </p:nvPr>
        </p:nvSpPr>
        <p:spPr>
          <a:xfrm>
            <a:off x="144000" y="72000"/>
            <a:ext cx="9540000" cy="64800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a:p>
        </p:txBody>
      </p:sp>
      <p:sp>
        <p:nvSpPr>
          <p:cNvPr id="3" name="Symbol zastępczy tekstu 2"/>
          <p:cNvSpPr txBox="1">
            <a:spLocks noGrp="1"/>
          </p:cNvSpPr>
          <p:nvPr>
            <p:ph type="body" idx="1"/>
          </p:nvPr>
        </p:nvSpPr>
        <p:spPr>
          <a:xfrm>
            <a:off x="503999" y="1326600"/>
            <a:ext cx="9072000" cy="3288239"/>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txBox="1">
            <a:spLocks noGrp="1"/>
          </p:cNvSpPr>
          <p:nvPr>
            <p:ph type="dt" sz="half" idx="2"/>
          </p:nvPr>
        </p:nvSpPr>
        <p:spPr>
          <a:xfrm>
            <a:off x="503999" y="5256000"/>
            <a:ext cx="1655999" cy="410400"/>
          </a:xfrm>
          <a:prstGeom prst="rect">
            <a:avLst/>
          </a:prstGeom>
          <a:noFill/>
          <a:ln>
            <a:noFill/>
          </a:ln>
        </p:spPr>
        <p:txBody>
          <a:bodyPr vert="horz" lIns="0" tIns="0" rIns="0" bIns="0" anchorCtr="0"/>
          <a:lstStyle>
            <a:lvl1pPr lvl="0" rtl="0" hangingPunct="0">
              <a:buNone/>
              <a:tabLst/>
              <a:defRPr lang="pl-PL" sz="1400" kern="1200">
                <a:latin typeface="Liberation Sans" pitchFamily="18"/>
                <a:ea typeface="Segoe UI" pitchFamily="2"/>
                <a:cs typeface="Tahoma" pitchFamily="2"/>
              </a:defRPr>
            </a:lvl1pPr>
          </a:lstStyle>
          <a:p>
            <a:pPr lvl="0"/>
            <a:endParaRPr lang="pl-PL"/>
          </a:p>
        </p:txBody>
      </p:sp>
      <p:sp>
        <p:nvSpPr>
          <p:cNvPr id="5" name="Symbol zastępczy stopki 4"/>
          <p:cNvSpPr txBox="1">
            <a:spLocks noGrp="1"/>
          </p:cNvSpPr>
          <p:nvPr>
            <p:ph type="ftr" sz="quarter" idx="3"/>
          </p:nvPr>
        </p:nvSpPr>
        <p:spPr>
          <a:xfrm>
            <a:off x="2520000" y="5256000"/>
            <a:ext cx="4680000" cy="410400"/>
          </a:xfrm>
          <a:prstGeom prst="rect">
            <a:avLst/>
          </a:prstGeom>
          <a:noFill/>
          <a:ln>
            <a:noFill/>
          </a:ln>
        </p:spPr>
        <p:txBody>
          <a:bodyPr vert="horz" lIns="0" tIns="0" rIns="0" bIns="0" anchorCtr="0"/>
          <a:lstStyle>
            <a:lvl1pPr lvl="0" algn="ctr" rtl="0" hangingPunct="0">
              <a:buNone/>
              <a:tabLst/>
              <a:defRPr lang="pl-PL" sz="1400" kern="1200">
                <a:latin typeface="Liberation Sans" pitchFamily="18"/>
                <a:ea typeface="Segoe UI" pitchFamily="2"/>
                <a:cs typeface="Tahoma" pitchFamily="2"/>
              </a:defRPr>
            </a:lvl1pPr>
          </a:lstStyle>
          <a:p>
            <a:pPr lvl="0"/>
            <a:endParaRPr lang="pl-PL"/>
          </a:p>
        </p:txBody>
      </p:sp>
      <p:sp>
        <p:nvSpPr>
          <p:cNvPr id="6" name="Symbol zastępczy numeru slajdu 5"/>
          <p:cNvSpPr txBox="1">
            <a:spLocks noGrp="1"/>
          </p:cNvSpPr>
          <p:nvPr>
            <p:ph type="sldNum" sz="quarter" idx="4"/>
          </p:nvPr>
        </p:nvSpPr>
        <p:spPr>
          <a:xfrm>
            <a:off x="7560000" y="5256000"/>
            <a:ext cx="1655999" cy="410400"/>
          </a:xfrm>
          <a:prstGeom prst="rect">
            <a:avLst/>
          </a:prstGeom>
          <a:noFill/>
          <a:ln>
            <a:noFill/>
          </a:ln>
        </p:spPr>
        <p:txBody>
          <a:bodyPr vert="horz" lIns="0" tIns="0" rIns="0" bIns="0" anchorCtr="0"/>
          <a:lstStyle>
            <a:lvl1pPr lvl="0" algn="r" rtl="0" hangingPunct="0">
              <a:buNone/>
              <a:tabLst/>
              <a:defRPr lang="pl-PL" sz="1400" kern="1200">
                <a:latin typeface="Liberation Sans" pitchFamily="18"/>
                <a:ea typeface="Segoe UI" pitchFamily="2"/>
                <a:cs typeface="Tahoma" pitchFamily="2"/>
              </a:defRPr>
            </a:lvl1pPr>
          </a:lstStyle>
          <a:p>
            <a:pPr lvl="0"/>
            <a:fld id="{B05F82C8-1B43-4FFE-83C4-11B26CAFA540}" type="slidenum">
              <a:t>‹#›</a:t>
            </a:fld>
            <a:endParaRPr lang="pl-P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rtl="0" hangingPunct="0">
        <a:tabLst/>
        <a:defRPr lang="pl-PL" sz="4400" b="0" i="0" u="none" strike="noStrike" kern="1200" cap="none">
          <a:ln>
            <a:noFill/>
          </a:ln>
          <a:highlight>
            <a:scrgbClr r="0" g="0" b="0">
              <a:alpha val="0"/>
            </a:scrgbClr>
          </a:highlight>
          <a:latin typeface="Liberation Sans" pitchFamily="18"/>
        </a:defRPr>
      </a:lvl1pPr>
    </p:titleStyle>
    <p:bodyStyle>
      <a:lvl1pPr rtl="0" hangingPunct="0">
        <a:spcBef>
          <a:spcPts val="1417"/>
        </a:spcBef>
        <a:spcAft>
          <a:spcPts val="0"/>
        </a:spcAft>
        <a:tabLst/>
        <a:defRPr lang="pl-PL" sz="3200" b="0" i="0" u="none" strike="noStrike" kern="1200" cap="none">
          <a:ln>
            <a:noFill/>
          </a:ln>
          <a:highlight>
            <a:scrgbClr r="0" g="0" b="0">
              <a:alpha val="0"/>
            </a:scrgbClr>
          </a:highlight>
          <a:latin typeface="Liberation Sans" pitchFamily="18"/>
        </a:defRPr>
      </a:lvl1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9.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9.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hyperlink" Target="https://zpe.gov.pl/a/promieniotworczosc/Dq1XLas6H" TargetMode="External"/><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hyperlink" Target="https://wco.pl/wp-content/uploads/2015/08/promieniowanie_jonizujace_w_medycyni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ytuł 1"/>
          <p:cNvSpPr txBox="1">
            <a:spLocks noGrp="1"/>
          </p:cNvSpPr>
          <p:nvPr>
            <p:ph type="title" idx="4294967295"/>
          </p:nvPr>
        </p:nvSpPr>
        <p:spPr>
          <a:xfrm>
            <a:off x="288000" y="1964031"/>
            <a:ext cx="9000000" cy="1354217"/>
          </a:xfrm>
        </p:spPr>
        <p:txBody>
          <a:bodyPr vert="horz">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Promieniotwórczość – </a:t>
            </a:r>
            <a:br>
              <a:rPr lang="pl-PL" dirty="0">
                <a:solidFill>
                  <a:schemeClr val="bg1"/>
                </a:solidFill>
                <a:cs typeface="Tahoma" pitchFamily="2"/>
              </a:rPr>
            </a:br>
            <a:r>
              <a:rPr lang="pl-PL" dirty="0">
                <a:solidFill>
                  <a:schemeClr val="bg1"/>
                </a:solidFill>
                <a:cs typeface="Tahoma" pitchFamily="2"/>
              </a:rPr>
              <a:t>                        korzyści i zagrożenia</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ytuł 1"/>
          <p:cNvSpPr txBox="1">
            <a:spLocks noGrp="1"/>
          </p:cNvSpPr>
          <p:nvPr>
            <p:ph type="title" idx="4294967295"/>
          </p:nvPr>
        </p:nvSpPr>
        <p:spPr>
          <a:xfrm>
            <a:off x="144000" y="57446"/>
            <a:ext cx="9540000" cy="677108"/>
          </a:xfrm>
        </p:spPr>
        <p:txBody>
          <a:bodyPr vert="horz">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Promieniotwórczość - co to jest?</a:t>
            </a:r>
          </a:p>
        </p:txBody>
      </p:sp>
      <p:sp>
        <p:nvSpPr>
          <p:cNvPr id="3" name="Symbol zastępczy tekstu 2"/>
          <p:cNvSpPr txBox="1">
            <a:spLocks noGrp="1"/>
          </p:cNvSpPr>
          <p:nvPr>
            <p:ph type="body" idx="4294967295"/>
          </p:nvPr>
        </p:nvSpPr>
        <p:spPr/>
        <p:txBody>
          <a:bodyPr vert="horz"/>
          <a:lstStyle>
            <a:defPPr marL="432000" marR="0" lvl="0" indent="-324000">
              <a:spcBef>
                <a:spcPts val="1414"/>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marR="0" lvl="0" indent="-324000">
              <a:spcBef>
                <a:spcPts val="1414"/>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marR="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marR="0"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marR="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marR="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marR="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marR="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marR="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marR="0"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000" dirty="0">
                <a:solidFill>
                  <a:schemeClr val="bg1"/>
                </a:solidFill>
                <a:cs typeface="Tahoma" pitchFamily="2"/>
              </a:rPr>
              <a:t>Istnieją w przyrodzie pierwiastki, które posiadają izotopy rozpadające się samorzutnie. Takiemu rozpadowi towarzyszy emisja promieniowania – dlatego takie izotopy nazywa się </a:t>
            </a:r>
            <a:r>
              <a:rPr lang="pl-PL" sz="2000" b="1" dirty="0">
                <a:solidFill>
                  <a:schemeClr val="bg1"/>
                </a:solidFill>
                <a:cs typeface="Tahoma" pitchFamily="2"/>
              </a:rPr>
              <a:t>izotopami promieniotwórczymi.</a:t>
            </a:r>
          </a:p>
        </p:txBody>
      </p:sp>
      <p:pic>
        <p:nvPicPr>
          <p:cNvPr id="4" name=""/>
          <p:cNvPicPr>
            <a:picLocks noChangeAspect="1"/>
          </p:cNvPicPr>
          <p:nvPr/>
        </p:nvPicPr>
        <p:blipFill>
          <a:blip r:embed="rId3">
            <a:lum/>
            <a:alphaModFix/>
          </a:blip>
          <a:srcRect/>
          <a:stretch>
            <a:fillRect/>
          </a:stretch>
        </p:blipFill>
        <p:spPr>
          <a:xfrm>
            <a:off x="936000" y="2468880"/>
            <a:ext cx="8208000" cy="2996280"/>
          </a:xfrm>
          <a:prstGeom prst="rect">
            <a:avLst/>
          </a:prstGeom>
          <a:noFill/>
          <a:ln>
            <a:noFill/>
          </a:ln>
        </p:spPr>
      </p:pic>
      <p:sp>
        <p:nvSpPr>
          <p:cNvPr id="5" name="pole tekstowe 4"/>
          <p:cNvSpPr txBox="1"/>
          <p:nvPr/>
        </p:nvSpPr>
        <p:spPr>
          <a:xfrm>
            <a:off x="-72000" y="5465160"/>
            <a:ext cx="5040000" cy="20484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800" b="0" i="0" u="none" strike="noStrike" kern="1200" cap="none">
                <a:ln>
                  <a:noFill/>
                </a:ln>
                <a:latin typeface="Liberation Sans" pitchFamily="18"/>
                <a:ea typeface="Segoe UI" pitchFamily="2"/>
                <a:cs typeface="Tahoma" pitchFamily="2"/>
              </a:rPr>
              <a:t>Źródło: Krzysztof Jaworski, Bożena Karawajczyk, licencja: CC BY 3.0.</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ytuł 1"/>
          <p:cNvSpPr txBox="1">
            <a:spLocks noGrp="1"/>
          </p:cNvSpPr>
          <p:nvPr>
            <p:ph type="title" idx="4294967295"/>
          </p:nvPr>
        </p:nvSpPr>
        <p:spPr>
          <a:xfrm>
            <a:off x="144000" y="57446"/>
            <a:ext cx="9540000" cy="677108"/>
          </a:xfrm>
        </p:spPr>
        <p:txBody>
          <a:bodyPr vert="horz">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Historia promieniotwórczości</a:t>
            </a:r>
          </a:p>
        </p:txBody>
      </p:sp>
      <p:sp>
        <p:nvSpPr>
          <p:cNvPr id="3" name="Symbol zastępczy tekstu 2"/>
          <p:cNvSpPr txBox="1">
            <a:spLocks noGrp="1"/>
          </p:cNvSpPr>
          <p:nvPr>
            <p:ph type="body" idx="4294967295"/>
          </p:nvPr>
        </p:nvSpPr>
        <p:spPr>
          <a:xfrm>
            <a:off x="503999"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000" dirty="0">
                <a:solidFill>
                  <a:schemeClr val="bg1"/>
                </a:solidFill>
                <a:cs typeface="Tahoma" pitchFamily="2"/>
              </a:rPr>
              <a:t>Wilhelm Roentgen odkrył w 1895 roku promienie X. Dzięki ich odkryciu zaczęto badania nad pierwiastkami promieniotwórczymi. Następnie Henri Becquerel ogłosił całemu światu, że istnieje pierwiastek który emituje promieniowanie. Pierwiastkiem  tym był uran.</a:t>
            </a:r>
          </a:p>
        </p:txBody>
      </p:sp>
      <p:sp>
        <p:nvSpPr>
          <p:cNvPr id="4" name="Symbol zastępczy tekstu 3"/>
          <p:cNvSpPr txBox="1">
            <a:spLocks noGrp="1"/>
          </p:cNvSpPr>
          <p:nvPr>
            <p:ph type="body" idx="4294967295"/>
          </p:nvPr>
        </p:nvSpPr>
        <p:spPr>
          <a:xfrm>
            <a:off x="5152680"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000" dirty="0">
                <a:solidFill>
                  <a:schemeClr val="bg1"/>
                </a:solidFill>
                <a:cs typeface="Tahoma" pitchFamily="2"/>
              </a:rPr>
              <a:t>Badaniem promieniotwórczości uranu zajęła się również wybitna polska uczona, Maria Skłodowska Curie. Odkryła ona dwa inne pierwiastki promieniotwórcze: polon i rad. Dzięki temu odkryciu otrzymała nagrodę Nobla                 w dziedzinie fizyki.</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a:p>
        </p:txBody>
      </p:sp>
      <p:pic>
        <p:nvPicPr>
          <p:cNvPr id="3" name=""/>
          <p:cNvPicPr>
            <a:picLocks noChangeAspect="1"/>
          </p:cNvPicPr>
          <p:nvPr/>
        </p:nvPicPr>
        <p:blipFill>
          <a:blip r:embed="rId3">
            <a:lum/>
            <a:alphaModFix/>
          </a:blip>
          <a:srcRect/>
          <a:stretch>
            <a:fillRect/>
          </a:stretch>
        </p:blipFill>
        <p:spPr>
          <a:xfrm>
            <a:off x="0" y="936000"/>
            <a:ext cx="3603600" cy="3600000"/>
          </a:xfrm>
          <a:prstGeom prst="rect">
            <a:avLst/>
          </a:prstGeom>
          <a:noFill/>
          <a:ln>
            <a:noFill/>
          </a:ln>
        </p:spPr>
      </p:pic>
      <p:sp>
        <p:nvSpPr>
          <p:cNvPr id="4" name="pole tekstowe 3"/>
          <p:cNvSpPr txBox="1"/>
          <p:nvPr/>
        </p:nvSpPr>
        <p:spPr>
          <a:xfrm>
            <a:off x="0" y="4536000"/>
            <a:ext cx="3513054" cy="20886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800" b="0" i="0" u="none" strike="noStrike" kern="1200" cap="none" dirty="0" err="1">
                <a:ln>
                  <a:noFill/>
                </a:ln>
                <a:solidFill>
                  <a:schemeClr val="bg1"/>
                </a:solidFill>
                <a:latin typeface="Liberation Sans" pitchFamily="18"/>
                <a:ea typeface="Segoe UI" pitchFamily="2"/>
                <a:cs typeface="Tahoma" pitchFamily="2"/>
              </a:rPr>
              <a:t>Źródło;https</a:t>
            </a:r>
            <a:r>
              <a:rPr lang="pl-PL" sz="800" b="0" i="0" u="none" strike="noStrike" kern="1200" cap="none" dirty="0">
                <a:ln>
                  <a:noFill/>
                </a:ln>
                <a:solidFill>
                  <a:schemeClr val="bg1"/>
                </a:solidFill>
                <a:latin typeface="Liberation Sans" pitchFamily="18"/>
                <a:ea typeface="Segoe UI" pitchFamily="2"/>
                <a:cs typeface="Tahoma" pitchFamily="2"/>
              </a:rPr>
              <a:t>://culture.pl/</a:t>
            </a:r>
            <a:r>
              <a:rPr lang="pl-PL" sz="800" b="0" i="0" u="none" strike="noStrike" kern="1200" cap="none" dirty="0" err="1">
                <a:ln>
                  <a:noFill/>
                </a:ln>
                <a:solidFill>
                  <a:schemeClr val="bg1"/>
                </a:solidFill>
                <a:latin typeface="Liberation Sans" pitchFamily="18"/>
                <a:ea typeface="Segoe UI" pitchFamily="2"/>
                <a:cs typeface="Tahoma" pitchFamily="2"/>
              </a:rPr>
              <a:t>pl</a:t>
            </a:r>
            <a:r>
              <a:rPr lang="pl-PL" sz="800" b="0" i="0" u="none" strike="noStrike" kern="1200" cap="none" dirty="0">
                <a:ln>
                  <a:noFill/>
                </a:ln>
                <a:solidFill>
                  <a:schemeClr val="bg1"/>
                </a:solidFill>
                <a:latin typeface="Liberation Sans" pitchFamily="18"/>
                <a:ea typeface="Segoe UI" pitchFamily="2"/>
                <a:cs typeface="Tahoma" pitchFamily="2"/>
              </a:rPr>
              <a:t>/</a:t>
            </a:r>
            <a:r>
              <a:rPr lang="pl-PL" sz="800" b="0" i="0" u="none" strike="noStrike" kern="1200" cap="none" dirty="0" err="1">
                <a:ln>
                  <a:noFill/>
                </a:ln>
                <a:solidFill>
                  <a:schemeClr val="bg1"/>
                </a:solidFill>
                <a:latin typeface="Liberation Sans" pitchFamily="18"/>
                <a:ea typeface="Segoe UI" pitchFamily="2"/>
                <a:cs typeface="Tahoma" pitchFamily="2"/>
              </a:rPr>
              <a:t>artykul</a:t>
            </a:r>
            <a:r>
              <a:rPr lang="pl-PL" sz="800" b="0" i="0" u="none" strike="noStrike" kern="1200" cap="none" dirty="0">
                <a:ln>
                  <a:noFill/>
                </a:ln>
                <a:solidFill>
                  <a:schemeClr val="bg1"/>
                </a:solidFill>
                <a:latin typeface="Liberation Sans" pitchFamily="18"/>
                <a:ea typeface="Segoe UI" pitchFamily="2"/>
                <a:cs typeface="Tahoma" pitchFamily="2"/>
              </a:rPr>
              <a:t>/</a:t>
            </a:r>
            <a:r>
              <a:rPr lang="pl-PL" sz="800" b="0" i="0" u="none" strike="noStrike" kern="1200" cap="none" dirty="0" err="1">
                <a:ln>
                  <a:noFill/>
                </a:ln>
                <a:solidFill>
                  <a:schemeClr val="bg1"/>
                </a:solidFill>
                <a:latin typeface="Liberation Sans" pitchFamily="18"/>
                <a:ea typeface="Segoe UI" pitchFamily="2"/>
                <a:cs typeface="Tahoma" pitchFamily="2"/>
              </a:rPr>
              <a:t>maria</a:t>
            </a:r>
            <a:r>
              <a:rPr lang="pl-PL" sz="800" b="0" i="0" u="none" strike="noStrike" kern="1200" cap="none" dirty="0">
                <a:ln>
                  <a:noFill/>
                </a:ln>
                <a:solidFill>
                  <a:schemeClr val="bg1"/>
                </a:solidFill>
                <a:latin typeface="Liberation Sans" pitchFamily="18"/>
                <a:ea typeface="Segoe UI" pitchFamily="2"/>
                <a:cs typeface="Tahoma" pitchFamily="2"/>
              </a:rPr>
              <a:t>-</a:t>
            </a:r>
            <a:r>
              <a:rPr lang="pl-PL" sz="800" b="0" i="0" u="none" strike="noStrike" kern="1200" cap="none" dirty="0" err="1">
                <a:ln>
                  <a:noFill/>
                </a:ln>
                <a:solidFill>
                  <a:schemeClr val="bg1"/>
                </a:solidFill>
                <a:latin typeface="Liberation Sans" pitchFamily="18"/>
                <a:ea typeface="Segoe UI" pitchFamily="2"/>
                <a:cs typeface="Tahoma" pitchFamily="2"/>
              </a:rPr>
              <a:t>sklodowska</a:t>
            </a:r>
            <a:r>
              <a:rPr lang="pl-PL" sz="800" b="0" i="0" u="none" strike="noStrike" kern="1200" cap="none" dirty="0">
                <a:ln>
                  <a:noFill/>
                </a:ln>
                <a:solidFill>
                  <a:schemeClr val="bg1"/>
                </a:solidFill>
                <a:latin typeface="Liberation Sans" pitchFamily="18"/>
                <a:ea typeface="Segoe UI" pitchFamily="2"/>
                <a:cs typeface="Tahoma" pitchFamily="2"/>
              </a:rPr>
              <a:t>-curie-noblowska-pionierka</a:t>
            </a:r>
          </a:p>
        </p:txBody>
      </p:sp>
      <p:pic>
        <p:nvPicPr>
          <p:cNvPr id="5" name=""/>
          <p:cNvPicPr>
            <a:picLocks noChangeAspect="1"/>
          </p:cNvPicPr>
          <p:nvPr/>
        </p:nvPicPr>
        <p:blipFill>
          <a:blip r:embed="rId4">
            <a:lum/>
            <a:alphaModFix/>
          </a:blip>
          <a:srcRect/>
          <a:stretch>
            <a:fillRect/>
          </a:stretch>
        </p:blipFill>
        <p:spPr>
          <a:xfrm>
            <a:off x="3888000" y="489960"/>
            <a:ext cx="2664000" cy="4118040"/>
          </a:xfrm>
          <a:prstGeom prst="rect">
            <a:avLst/>
          </a:prstGeom>
          <a:noFill/>
          <a:ln>
            <a:noFill/>
          </a:ln>
        </p:spPr>
      </p:pic>
      <p:sp>
        <p:nvSpPr>
          <p:cNvPr id="6" name="pole tekstowe 5"/>
          <p:cNvSpPr txBox="1"/>
          <p:nvPr/>
        </p:nvSpPr>
        <p:spPr>
          <a:xfrm>
            <a:off x="3888000" y="4601700"/>
            <a:ext cx="2475527" cy="194112"/>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700" b="0" i="0" u="none" strike="noStrike" kern="1200" cap="none" dirty="0" err="1">
                <a:ln>
                  <a:noFill/>
                </a:ln>
                <a:solidFill>
                  <a:schemeClr val="bg1"/>
                </a:solidFill>
                <a:latin typeface="Liberation Sans" pitchFamily="18"/>
                <a:ea typeface="Segoe UI" pitchFamily="2"/>
                <a:cs typeface="Tahoma" pitchFamily="2"/>
              </a:rPr>
              <a:t>Źródło;https</a:t>
            </a:r>
            <a:r>
              <a:rPr lang="pl-PL" sz="700" b="0" i="0" u="none" strike="noStrike" kern="1200" cap="none" dirty="0">
                <a:ln>
                  <a:noFill/>
                </a:ln>
                <a:solidFill>
                  <a:schemeClr val="bg1"/>
                </a:solidFill>
                <a:latin typeface="Liberation Sans" pitchFamily="18"/>
                <a:ea typeface="Segoe UI" pitchFamily="2"/>
                <a:cs typeface="Tahoma" pitchFamily="2"/>
              </a:rPr>
              <a:t>://pl.wikipedia.org/</a:t>
            </a:r>
            <a:r>
              <a:rPr lang="pl-PL" sz="700" b="0" i="0" u="none" strike="noStrike" kern="1200" cap="none" dirty="0" err="1">
                <a:ln>
                  <a:noFill/>
                </a:ln>
                <a:solidFill>
                  <a:schemeClr val="bg1"/>
                </a:solidFill>
                <a:latin typeface="Liberation Sans" pitchFamily="18"/>
                <a:ea typeface="Segoe UI" pitchFamily="2"/>
                <a:cs typeface="Tahoma" pitchFamily="2"/>
              </a:rPr>
              <a:t>wiki</a:t>
            </a:r>
            <a:r>
              <a:rPr lang="pl-PL" sz="700" b="0" i="0" u="none" strike="noStrike" kern="1200" cap="none" dirty="0">
                <a:ln>
                  <a:noFill/>
                </a:ln>
                <a:solidFill>
                  <a:schemeClr val="bg1"/>
                </a:solidFill>
                <a:latin typeface="Liberation Sans" pitchFamily="18"/>
                <a:ea typeface="Segoe UI" pitchFamily="2"/>
                <a:cs typeface="Tahoma" pitchFamily="2"/>
              </a:rPr>
              <a:t>/Wilhelm_R%C3%B6ntgen</a:t>
            </a:r>
          </a:p>
        </p:txBody>
      </p:sp>
      <p:pic>
        <p:nvPicPr>
          <p:cNvPr id="7" name=""/>
          <p:cNvPicPr>
            <a:picLocks noChangeAspect="1"/>
          </p:cNvPicPr>
          <p:nvPr/>
        </p:nvPicPr>
        <p:blipFill>
          <a:blip r:embed="rId5">
            <a:lum/>
            <a:alphaModFix/>
          </a:blip>
          <a:srcRect/>
          <a:stretch>
            <a:fillRect/>
          </a:stretch>
        </p:blipFill>
        <p:spPr>
          <a:xfrm>
            <a:off x="7128000" y="1227600"/>
            <a:ext cx="2815200" cy="3380400"/>
          </a:xfrm>
          <a:prstGeom prst="rect">
            <a:avLst/>
          </a:prstGeom>
          <a:noFill/>
          <a:ln>
            <a:noFill/>
          </a:ln>
        </p:spPr>
      </p:pic>
      <p:sp>
        <p:nvSpPr>
          <p:cNvPr id="8" name="pole tekstowe 7"/>
          <p:cNvSpPr txBox="1"/>
          <p:nvPr/>
        </p:nvSpPr>
        <p:spPr>
          <a:xfrm>
            <a:off x="7200000" y="4680000"/>
            <a:ext cx="2111197" cy="194112"/>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700" b="0" i="0" u="none" strike="noStrike" kern="1200" cap="none" dirty="0" err="1">
                <a:ln>
                  <a:noFill/>
                </a:ln>
                <a:solidFill>
                  <a:schemeClr val="bg1"/>
                </a:solidFill>
                <a:latin typeface="Liberation Sans" pitchFamily="18"/>
                <a:ea typeface="Segoe UI" pitchFamily="2"/>
                <a:cs typeface="Tahoma" pitchFamily="2"/>
              </a:rPr>
              <a:t>Źródło;https</a:t>
            </a:r>
            <a:r>
              <a:rPr lang="pl-PL" sz="700" b="0" i="0" u="none" strike="noStrike" kern="1200" cap="none" dirty="0">
                <a:ln>
                  <a:noFill/>
                </a:ln>
                <a:solidFill>
                  <a:schemeClr val="bg1"/>
                </a:solidFill>
                <a:latin typeface="Liberation Sans" pitchFamily="18"/>
                <a:ea typeface="Segoe UI" pitchFamily="2"/>
                <a:cs typeface="Tahoma" pitchFamily="2"/>
              </a:rPr>
              <a:t>://pl.wikipedia.org/</a:t>
            </a:r>
            <a:r>
              <a:rPr lang="pl-PL" sz="700" b="0" i="0" u="none" strike="noStrike" kern="1200" cap="none" dirty="0" err="1">
                <a:ln>
                  <a:noFill/>
                </a:ln>
                <a:solidFill>
                  <a:schemeClr val="bg1"/>
                </a:solidFill>
                <a:latin typeface="Liberation Sans" pitchFamily="18"/>
                <a:ea typeface="Segoe UI" pitchFamily="2"/>
                <a:cs typeface="Tahoma" pitchFamily="2"/>
              </a:rPr>
              <a:t>wiki</a:t>
            </a:r>
            <a:r>
              <a:rPr lang="pl-PL" sz="700" b="0" i="0" u="none" strike="noStrike" kern="1200" cap="none" dirty="0">
                <a:ln>
                  <a:noFill/>
                </a:ln>
                <a:solidFill>
                  <a:schemeClr val="bg1"/>
                </a:solidFill>
                <a:latin typeface="Liberation Sans" pitchFamily="18"/>
                <a:ea typeface="Segoe UI" pitchFamily="2"/>
                <a:cs typeface="Tahoma" pitchFamily="2"/>
              </a:rPr>
              <a:t>/</a:t>
            </a:r>
            <a:r>
              <a:rPr lang="pl-PL" sz="700" b="0" i="0" u="none" strike="noStrike" kern="1200" cap="none" dirty="0" err="1">
                <a:ln>
                  <a:noFill/>
                </a:ln>
                <a:solidFill>
                  <a:schemeClr val="bg1"/>
                </a:solidFill>
                <a:latin typeface="Liberation Sans" pitchFamily="18"/>
                <a:ea typeface="Segoe UI" pitchFamily="2"/>
                <a:cs typeface="Tahoma" pitchFamily="2"/>
              </a:rPr>
              <a:t>Henri_Becquerel</a:t>
            </a:r>
            <a:endParaRPr lang="pl-PL" sz="700" b="0" i="0" u="none" strike="noStrike" kern="1200" cap="none" dirty="0">
              <a:ln>
                <a:noFill/>
              </a:ln>
              <a:solidFill>
                <a:schemeClr val="bg1"/>
              </a:solidFill>
              <a:latin typeface="Liberation Sans" pitchFamily="18"/>
              <a:ea typeface="Segoe UI" pitchFamily="2"/>
              <a:cs typeface="Tahoma" pitchFamily="2"/>
            </a:endParaRPr>
          </a:p>
        </p:txBody>
      </p:sp>
      <p:sp>
        <p:nvSpPr>
          <p:cNvPr id="9" name="pole tekstowe 8"/>
          <p:cNvSpPr txBox="1"/>
          <p:nvPr/>
        </p:nvSpPr>
        <p:spPr>
          <a:xfrm>
            <a:off x="7200000" y="792000"/>
            <a:ext cx="259200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1800" b="0" i="0" u="none" strike="noStrike" kern="1200" cap="none">
                <a:ln>
                  <a:noFill/>
                </a:ln>
                <a:latin typeface="Liberation Sans" pitchFamily="18"/>
                <a:ea typeface="Segoe UI" pitchFamily="2"/>
                <a:cs typeface="Tahoma" pitchFamily="2"/>
              </a:rPr>
              <a:t>Henri Becquerel</a:t>
            </a:r>
          </a:p>
        </p:txBody>
      </p:sp>
      <p:sp>
        <p:nvSpPr>
          <p:cNvPr id="10" name="pole tekstowe 9"/>
          <p:cNvSpPr txBox="1"/>
          <p:nvPr/>
        </p:nvSpPr>
        <p:spPr>
          <a:xfrm>
            <a:off x="3960000" y="144000"/>
            <a:ext cx="291132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1800" b="0" i="0" u="none" strike="noStrike" kern="1200" cap="none">
                <a:ln>
                  <a:noFill/>
                </a:ln>
                <a:latin typeface="Liberation Sans" pitchFamily="18"/>
                <a:ea typeface="Segoe UI" pitchFamily="2"/>
                <a:cs typeface="Tahoma" pitchFamily="2"/>
              </a:rPr>
              <a:t>Wilhelm Roentgen</a:t>
            </a:r>
          </a:p>
        </p:txBody>
      </p:sp>
      <p:sp>
        <p:nvSpPr>
          <p:cNvPr id="11" name="pole tekstowe 10"/>
          <p:cNvSpPr txBox="1"/>
          <p:nvPr/>
        </p:nvSpPr>
        <p:spPr>
          <a:xfrm>
            <a:off x="144000" y="576000"/>
            <a:ext cx="316800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1800" b="0" i="0" u="none" strike="noStrike" kern="1200" cap="none">
                <a:ln>
                  <a:noFill/>
                </a:ln>
                <a:latin typeface="Liberation Sans" pitchFamily="18"/>
                <a:ea typeface="Segoe UI" pitchFamily="2"/>
                <a:cs typeface="Tahoma" pitchFamily="2"/>
              </a:rPr>
              <a:t>Maria Skłodowska-Curie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Maria Skłodowska Curie</a:t>
            </a:r>
          </a:p>
        </p:txBody>
      </p:sp>
      <p:sp>
        <p:nvSpPr>
          <p:cNvPr id="3" name="Symbol zastępczy tekstu 2"/>
          <p:cNvSpPr txBox="1">
            <a:spLocks noGrp="1"/>
          </p:cNvSpPr>
          <p:nvPr>
            <p:ph type="body" idx="4294967295"/>
          </p:nvPr>
        </p:nvSpPr>
        <p:spPr>
          <a:xfrm>
            <a:off x="503999"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000" dirty="0">
                <a:solidFill>
                  <a:schemeClr val="bg1"/>
                </a:solidFill>
                <a:cs typeface="Tahoma" pitchFamily="2"/>
              </a:rPr>
              <a:t>Urodzona 7 listopada 1867 roku   w Warszawie. Polsko-francuska uczona zajmująca się fizyką doświadczalną i chemią fizyczną, podwójna noblistka – laureatka Nagrody Nobla z fizyki i chemii.       W 1891 Maria Skłodowska wyjechała z Królestwa Polskiego do Paryża, by podjąć studia         na Sorbonie; następnie rozwinęła tam swoją karierę naukową.</a:t>
            </a:r>
          </a:p>
        </p:txBody>
      </p:sp>
      <p:pic>
        <p:nvPicPr>
          <p:cNvPr id="4" name=""/>
          <p:cNvPicPr>
            <a:picLocks noChangeAspect="1"/>
          </p:cNvPicPr>
          <p:nvPr/>
        </p:nvPicPr>
        <p:blipFill>
          <a:blip r:embed="rId3">
            <a:lum/>
            <a:alphaModFix/>
          </a:blip>
          <a:srcRect/>
          <a:stretch>
            <a:fillRect/>
          </a:stretch>
        </p:blipFill>
        <p:spPr>
          <a:xfrm>
            <a:off x="6336000" y="1276200"/>
            <a:ext cx="2451240" cy="3187800"/>
          </a:xfrm>
          <a:prstGeom prst="rect">
            <a:avLst/>
          </a:prstGeom>
          <a:noFill/>
          <a:ln>
            <a:noFill/>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Osiągnięcia Marii Skłodowskiej Curie</a:t>
            </a:r>
          </a:p>
        </p:txBody>
      </p:sp>
      <p:sp>
        <p:nvSpPr>
          <p:cNvPr id="3" name="Symbol zastępczy tekstu 2"/>
          <p:cNvSpPr txBox="1">
            <a:spLocks noGrp="1"/>
          </p:cNvSpPr>
          <p:nvPr>
            <p:ph type="body" idx="4294967295"/>
          </p:nvPr>
        </p:nvSpPr>
        <p:spPr>
          <a:xfrm>
            <a:off x="503999"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400" dirty="0">
                <a:solidFill>
                  <a:schemeClr val="bg1"/>
                </a:solidFill>
                <a:cs typeface="Tahoma" pitchFamily="2"/>
              </a:rPr>
              <a:t>Do jej dokonań należą:</a:t>
            </a:r>
          </a:p>
          <a:p>
            <a:pPr lvl="0"/>
            <a:r>
              <a:rPr lang="pl-PL" sz="2400" dirty="0">
                <a:solidFill>
                  <a:schemeClr val="bg1"/>
                </a:solidFill>
                <a:cs typeface="Tahoma" pitchFamily="2"/>
              </a:rPr>
              <a:t>rozwinięcie teorii promieniotwórczości              i technik rozdzielania izotopów promieniotwórczych</a:t>
            </a:r>
          </a:p>
          <a:p>
            <a:pPr lvl="0"/>
            <a:r>
              <a:rPr lang="pl-PL" sz="2400" dirty="0">
                <a:solidFill>
                  <a:schemeClr val="bg1"/>
                </a:solidFill>
                <a:cs typeface="Tahoma" pitchFamily="2"/>
              </a:rPr>
              <a:t>odkrycie dwóch nowych pierwiastków – radu i polonu</a:t>
            </a:r>
          </a:p>
        </p:txBody>
      </p:sp>
      <p:sp>
        <p:nvSpPr>
          <p:cNvPr id="4" name="Symbol zastępczy tekstu 3"/>
          <p:cNvSpPr txBox="1">
            <a:spLocks noGrp="1"/>
          </p:cNvSpPr>
          <p:nvPr>
            <p:ph type="body" idx="4294967295"/>
          </p:nvPr>
        </p:nvSpPr>
        <p:spPr>
          <a:xfrm>
            <a:off x="5055480" y="134928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400" dirty="0">
                <a:solidFill>
                  <a:schemeClr val="bg1"/>
                </a:solidFill>
                <a:cs typeface="Tahoma" pitchFamily="2"/>
              </a:rPr>
              <a:t>Otrzymała ona jako jedyna kobieta dwukrotnie nagrodę Nobla. Pierwszą za odkrycie zjawiska promieniotwórczości, drugą za wydzielenie czystego radu.</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Promieniowanie jonizujące</a:t>
            </a:r>
          </a:p>
        </p:txBody>
      </p:sp>
      <p:sp>
        <p:nvSpPr>
          <p:cNvPr id="3" name="Symbol zastępczy tekstu 2"/>
          <p:cNvSpPr txBox="1">
            <a:spLocks noGrp="1"/>
          </p:cNvSpPr>
          <p:nvPr>
            <p:ph type="body" idx="4294967295"/>
          </p:nvPr>
        </p:nvSpPr>
        <p:spPr>
          <a:xfrm>
            <a:off x="503999"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400" dirty="0">
                <a:solidFill>
                  <a:schemeClr val="bg1"/>
                </a:solidFill>
                <a:cs typeface="Tahoma" pitchFamily="2"/>
              </a:rPr>
              <a:t>Promieniowanie jonizujące - jest to rodzaj promieniowania, które przenikając przez materię tworzy ładunki elektryczne, czyli powoduje jonizację.</a:t>
            </a:r>
          </a:p>
        </p:txBody>
      </p:sp>
      <p:sp>
        <p:nvSpPr>
          <p:cNvPr id="4" name="Symbol zastępczy tekstu 3"/>
          <p:cNvSpPr txBox="1">
            <a:spLocks noGrp="1"/>
          </p:cNvSpPr>
          <p:nvPr>
            <p:ph type="body" idx="4294967295"/>
          </p:nvPr>
        </p:nvSpPr>
        <p:spPr>
          <a:xfrm>
            <a:off x="5152680"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400" dirty="0">
                <a:solidFill>
                  <a:schemeClr val="bg1"/>
                </a:solidFill>
                <a:cs typeface="Tahoma" pitchFamily="2"/>
              </a:rPr>
              <a:t>Promieniowaniem jonizującym jest:</a:t>
            </a:r>
          </a:p>
          <a:p>
            <a:pPr lvl="0"/>
            <a:r>
              <a:rPr lang="pl-PL" sz="2400" dirty="0">
                <a:solidFill>
                  <a:schemeClr val="bg1"/>
                </a:solidFill>
                <a:cs typeface="Tahoma" pitchFamily="2"/>
              </a:rPr>
              <a:t>promieniowanie alfa</a:t>
            </a:r>
          </a:p>
          <a:p>
            <a:pPr lvl="0"/>
            <a:r>
              <a:rPr lang="pl-PL" sz="2400" dirty="0">
                <a:solidFill>
                  <a:schemeClr val="bg1"/>
                </a:solidFill>
                <a:cs typeface="Tahoma" pitchFamily="2"/>
              </a:rPr>
              <a:t>promieniowanie beta</a:t>
            </a:r>
          </a:p>
          <a:p>
            <a:pPr lvl="0"/>
            <a:r>
              <a:rPr lang="pl-PL" sz="2400" dirty="0">
                <a:solidFill>
                  <a:schemeClr val="bg1"/>
                </a:solidFill>
                <a:cs typeface="Tahoma" pitchFamily="2"/>
              </a:rPr>
              <a:t>promieniowanie gamma</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ytuł 1"/>
          <p:cNvSpPr txBox="1">
            <a:spLocks noGrp="1"/>
          </p:cNvSpPr>
          <p:nvPr>
            <p:ph type="title" idx="4294967295"/>
          </p:nvPr>
        </p:nvSpPr>
        <p:spPr>
          <a:xfrm>
            <a:off x="144000" y="127800"/>
            <a:ext cx="9540000" cy="1024199"/>
          </a:xfrm>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sz="3600">
                <a:cs typeface="Tahoma" pitchFamily="2"/>
              </a:rPr>
              <a:t>Trzy rodzaje promieniowania przenikają          w różny sposób przez materie</a:t>
            </a:r>
          </a:p>
        </p:txBody>
      </p:sp>
      <p:pic>
        <p:nvPicPr>
          <p:cNvPr id="3" name=""/>
          <p:cNvPicPr>
            <a:picLocks noChangeAspect="1"/>
          </p:cNvPicPr>
          <p:nvPr/>
        </p:nvPicPr>
        <p:blipFill>
          <a:blip r:embed="rId3">
            <a:lum/>
            <a:alphaModFix/>
          </a:blip>
          <a:srcRect/>
          <a:stretch>
            <a:fillRect/>
          </a:stretch>
        </p:blipFill>
        <p:spPr>
          <a:xfrm>
            <a:off x="2160000" y="1512000"/>
            <a:ext cx="5386320" cy="2406600"/>
          </a:xfrm>
          <a:prstGeom prst="rect">
            <a:avLst/>
          </a:prstGeom>
          <a:noFill/>
          <a:ln>
            <a:noFill/>
          </a:ln>
        </p:spPr>
      </p:pic>
      <p:sp>
        <p:nvSpPr>
          <p:cNvPr id="4" name="pole tekstowe 3"/>
          <p:cNvSpPr txBox="1"/>
          <p:nvPr/>
        </p:nvSpPr>
        <p:spPr>
          <a:xfrm>
            <a:off x="2160000" y="3918600"/>
            <a:ext cx="3357435" cy="194112"/>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700" b="0" i="0" u="none" strike="noStrike" kern="1200" cap="none" dirty="0" err="1">
                <a:ln>
                  <a:noFill/>
                </a:ln>
                <a:solidFill>
                  <a:schemeClr val="bg1"/>
                </a:solidFill>
                <a:latin typeface="Liberation Sans" pitchFamily="18"/>
                <a:ea typeface="Segoe UI" pitchFamily="2"/>
                <a:cs typeface="Tahoma" pitchFamily="2"/>
              </a:rPr>
              <a:t>Źródło:https</a:t>
            </a:r>
            <a:r>
              <a:rPr lang="pl-PL" sz="700" b="0" i="0" u="none" strike="noStrike" kern="1200" cap="none" dirty="0">
                <a:ln>
                  <a:noFill/>
                </a:ln>
                <a:solidFill>
                  <a:schemeClr val="bg1"/>
                </a:solidFill>
                <a:latin typeface="Liberation Sans" pitchFamily="18"/>
                <a:ea typeface="Segoe UI" pitchFamily="2"/>
                <a:cs typeface="Tahoma" pitchFamily="2"/>
              </a:rPr>
              <a:t>://nuclear.pl/podstawy,promieniowanie,promieniowanie-jonizujace,0,0.html</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Symbol zastępczy tekstu 1"/>
          <p:cNvSpPr txBox="1">
            <a:spLocks noGrp="1"/>
          </p:cNvSpPr>
          <p:nvPr>
            <p:ph type="body" idx="4294967295"/>
          </p:nvPr>
        </p:nvSpPr>
        <p:spPr>
          <a:xfrm>
            <a:off x="503999" y="1080000"/>
            <a:ext cx="9144000" cy="4680000"/>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400" dirty="0">
                <a:solidFill>
                  <a:schemeClr val="bg1"/>
                </a:solidFill>
                <a:cs typeface="Tahoma" pitchFamily="2"/>
              </a:rPr>
              <a:t>Promieniowanie to uszkadza komórki. Większe dawki skutkują poważnym schorzeniem -  chorobą popromienną.</a:t>
            </a:r>
          </a:p>
          <a:p>
            <a:pPr lvl="0">
              <a:buNone/>
            </a:pPr>
            <a:r>
              <a:rPr lang="pl-PL" sz="2400" dirty="0">
                <a:solidFill>
                  <a:schemeClr val="bg1"/>
                </a:solidFill>
                <a:cs typeface="Tahoma" pitchFamily="2"/>
              </a:rPr>
              <a:t>Małe dawki powodują zwiększenie ryzyka  zachorowania na nowotwór.</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ytuł 1"/>
          <p:cNvSpPr txBox="1">
            <a:spLocks noGrp="1"/>
          </p:cNvSpPr>
          <p:nvPr>
            <p:ph type="title" idx="4294967295"/>
          </p:nvPr>
        </p:nvSpPr>
        <p:spPr>
          <a:xfrm>
            <a:off x="252000" y="720000"/>
            <a:ext cx="9540000" cy="1250280"/>
          </a:xfrm>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Występowanie promieniowania jonizującego</a:t>
            </a:r>
          </a:p>
        </p:txBody>
      </p:sp>
      <p:sp>
        <p:nvSpPr>
          <p:cNvPr id="3" name="Symbol zastępczy tekstu 2"/>
          <p:cNvSpPr txBox="1">
            <a:spLocks noGrp="1"/>
          </p:cNvSpPr>
          <p:nvPr>
            <p:ph type="body" idx="4294967295"/>
          </p:nvPr>
        </p:nvSpPr>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endParaRPr lang="pl-PL" sz="2400" dirty="0">
              <a:cs typeface="Tahoma" pitchFamily="2"/>
            </a:endParaRPr>
          </a:p>
          <a:p>
            <a:pPr lvl="0">
              <a:buNone/>
            </a:pPr>
            <a:endParaRPr lang="pl-PL" sz="2400" dirty="0">
              <a:cs typeface="Tahoma" pitchFamily="2"/>
            </a:endParaRPr>
          </a:p>
          <a:p>
            <a:pPr lvl="0">
              <a:buNone/>
            </a:pPr>
            <a:r>
              <a:rPr lang="pl-PL" sz="2400" dirty="0">
                <a:solidFill>
                  <a:schemeClr val="bg1"/>
                </a:solidFill>
                <a:cs typeface="Tahoma" pitchFamily="2"/>
              </a:rPr>
              <a:t>Tak naprawdę to promieniowanie występuje wszędzie, ponieważ jest ono zjawiskiem naturalnym.</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Przykłady występowania</a:t>
            </a:r>
          </a:p>
        </p:txBody>
      </p:sp>
      <p:sp>
        <p:nvSpPr>
          <p:cNvPr id="3" name="Symbol zastępczy tekstu 2"/>
          <p:cNvSpPr txBox="1">
            <a:spLocks noGrp="1"/>
          </p:cNvSpPr>
          <p:nvPr>
            <p:ph type="body" idx="4294967295"/>
          </p:nvPr>
        </p:nvSpPr>
        <p:spPr>
          <a:xfrm>
            <a:off x="576000" y="1007999"/>
            <a:ext cx="892800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endParaRPr lang="pl-PL" sz="2400" dirty="0">
              <a:cs typeface="Tahoma" pitchFamily="2"/>
            </a:endParaRPr>
          </a:p>
          <a:p>
            <a:pPr lvl="0"/>
            <a:r>
              <a:rPr lang="pl-PL" sz="2400" dirty="0">
                <a:solidFill>
                  <a:schemeClr val="bg1"/>
                </a:solidFill>
                <a:cs typeface="Tahoma" pitchFamily="2"/>
              </a:rPr>
              <a:t>Budynki - ściany piwnic są zbudowane z granitu, który zawiera dużo pierwiastka promieniotwórczego – radonu.</a:t>
            </a:r>
          </a:p>
          <a:p>
            <a:pPr lvl="0"/>
            <a:r>
              <a:rPr lang="pl-PL" sz="2400" dirty="0">
                <a:solidFill>
                  <a:schemeClr val="bg1"/>
                </a:solidFill>
                <a:cs typeface="Tahoma" pitchFamily="2"/>
              </a:rPr>
              <a:t>Uzdrowiska - duże ilości radonu  znajdują się w jaskiniach,        w których organizowane są uzdrowiska.</a:t>
            </a:r>
          </a:p>
          <a:p>
            <a:pPr lvl="0"/>
            <a:r>
              <a:rPr lang="pl-PL" sz="2400" dirty="0">
                <a:solidFill>
                  <a:schemeClr val="bg1"/>
                </a:solidFill>
                <a:cs typeface="Tahoma" pitchFamily="2"/>
              </a:rPr>
              <a:t>Papierosy - zawierają radioaktywny polon, który występuje     w tytoniu. Wywołuje on nowotwory płuc.</a:t>
            </a:r>
          </a:p>
          <a:p>
            <a:pPr lvl="0"/>
            <a:endParaRPr lang="pl-PL" sz="2400" dirty="0">
              <a:cs typeface="Tahoma" pitchFamily="2"/>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Tytuł 1"/>
          <p:cNvSpPr txBox="1">
            <a:spLocks noGrp="1"/>
          </p:cNvSpPr>
          <p:nvPr>
            <p:ph type="title" idx="4294967295"/>
          </p:nvPr>
        </p:nvSpPr>
        <p:spPr>
          <a:xfrm>
            <a:off x="144000" y="0"/>
            <a:ext cx="8280000" cy="1250280"/>
          </a:xfrm>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Wykorzystanie promieniowania jonizującego</a:t>
            </a:r>
          </a:p>
        </p:txBody>
      </p:sp>
      <p:sp>
        <p:nvSpPr>
          <p:cNvPr id="3" name="Symbol zastępczy tekstu 2"/>
          <p:cNvSpPr txBox="1">
            <a:spLocks noGrp="1"/>
          </p:cNvSpPr>
          <p:nvPr>
            <p:ph type="body" idx="4294967295"/>
          </p:nvPr>
        </p:nvSpPr>
        <p:spPr>
          <a:xfrm>
            <a:off x="576000"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400" dirty="0">
                <a:solidFill>
                  <a:schemeClr val="bg1"/>
                </a:solidFill>
                <a:cs typeface="Tahoma" pitchFamily="2"/>
              </a:rPr>
              <a:t>Medycyna</a:t>
            </a:r>
          </a:p>
          <a:p>
            <a:pPr lvl="0">
              <a:buNone/>
            </a:pPr>
            <a:r>
              <a:rPr lang="pl-PL" sz="2000" dirty="0">
                <a:solidFill>
                  <a:schemeClr val="bg1"/>
                </a:solidFill>
                <a:cs typeface="Tahoma" pitchFamily="2"/>
              </a:rPr>
              <a:t>Promieniowanie jonizujące wykorzystuje się w diagnostyce medycznej. Jest to metoda, która polega na obrazowaniu narządów wewnętrznych i nie ma negatywnych skutków dla organizmu. Obraz pojawia się na monitorze, co pozwala na stwierdzenie czy pacjent ma jakieś złamanie czy stan zapalny.</a:t>
            </a:r>
          </a:p>
          <a:p>
            <a:pPr lvl="0">
              <a:buNone/>
            </a:pPr>
            <a:endParaRPr lang="pl-PL" sz="2400" dirty="0">
              <a:solidFill>
                <a:schemeClr val="bg1"/>
              </a:solidFill>
              <a:cs typeface="Tahoma" pitchFamily="2"/>
            </a:endParaRPr>
          </a:p>
        </p:txBody>
      </p:sp>
      <p:sp>
        <p:nvSpPr>
          <p:cNvPr id="4" name="Symbol zastępczy tekstu 3"/>
          <p:cNvSpPr txBox="1">
            <a:spLocks noGrp="1"/>
          </p:cNvSpPr>
          <p:nvPr>
            <p:ph type="body" idx="4294967295"/>
          </p:nvPr>
        </p:nvSpPr>
        <p:spPr>
          <a:xfrm>
            <a:off x="5224680"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endParaRPr lang="pl-PL"/>
          </a:p>
        </p:txBody>
      </p:sp>
      <p:sp>
        <p:nvSpPr>
          <p:cNvPr id="5" name="Symbol zastępczy tekstu 4"/>
          <p:cNvSpPr txBox="1">
            <a:spLocks noGrp="1"/>
          </p:cNvSpPr>
          <p:nvPr>
            <p:ph type="body" idx="4294967295"/>
          </p:nvPr>
        </p:nvSpPr>
        <p:spPr>
          <a:xfrm>
            <a:off x="5225040"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endParaRPr lang="pl-PL"/>
          </a:p>
        </p:txBody>
      </p:sp>
      <p:sp>
        <p:nvSpPr>
          <p:cNvPr id="6" name="Symbol zastępczy tekstu 5"/>
          <p:cNvSpPr txBox="1">
            <a:spLocks noGrp="1"/>
          </p:cNvSpPr>
          <p:nvPr>
            <p:ph type="body" idx="4294967295"/>
          </p:nvPr>
        </p:nvSpPr>
        <p:spPr>
          <a:xfrm>
            <a:off x="5225040"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r>
              <a:rPr lang="pl-PL" sz="2400">
                <a:cs typeface="Tahoma" pitchFamily="2"/>
              </a:rPr>
              <a:t>Kliknij, aby dodać tekst</a:t>
            </a:r>
          </a:p>
        </p:txBody>
      </p:sp>
      <p:sp>
        <p:nvSpPr>
          <p:cNvPr id="7" name="Symbol zastępczy tekstu 6"/>
          <p:cNvSpPr txBox="1">
            <a:spLocks noGrp="1"/>
          </p:cNvSpPr>
          <p:nvPr>
            <p:ph type="body" idx="4294967295"/>
          </p:nvPr>
        </p:nvSpPr>
        <p:spPr>
          <a:xfrm>
            <a:off x="5225040"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endParaRPr lang="pl-PL"/>
          </a:p>
        </p:txBody>
      </p:sp>
      <p:pic>
        <p:nvPicPr>
          <p:cNvPr id="8" name=""/>
          <p:cNvPicPr>
            <a:picLocks noChangeAspect="1"/>
          </p:cNvPicPr>
          <p:nvPr/>
        </p:nvPicPr>
        <p:blipFill>
          <a:blip r:embed="rId3">
            <a:lum/>
            <a:alphaModFix/>
          </a:blip>
          <a:srcRect/>
          <a:stretch>
            <a:fillRect/>
          </a:stretch>
        </p:blipFill>
        <p:spPr>
          <a:xfrm>
            <a:off x="5232240" y="1440000"/>
            <a:ext cx="4343760" cy="2893679"/>
          </a:xfrm>
          <a:prstGeom prst="rect">
            <a:avLst/>
          </a:prstGeom>
          <a:noFill/>
          <a:ln>
            <a:noFill/>
          </a:ln>
        </p:spPr>
      </p:pic>
      <p:sp>
        <p:nvSpPr>
          <p:cNvPr id="9" name="pole tekstowe 8"/>
          <p:cNvSpPr txBox="1"/>
          <p:nvPr/>
        </p:nvSpPr>
        <p:spPr>
          <a:xfrm>
            <a:off x="5256000" y="4410000"/>
            <a:ext cx="2592000" cy="20484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800" b="0" i="0" u="none" strike="noStrike" kern="1200" cap="none">
                <a:ln>
                  <a:noFill/>
                </a:ln>
                <a:latin typeface="Liberation Sans" pitchFamily="18"/>
                <a:ea typeface="Segoe UI" pitchFamily="2"/>
                <a:cs typeface="Tahoma" pitchFamily="2"/>
              </a:rPr>
              <a:t>Źródło;https://clcl.pl/kto-wynalazl-rentgen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sp>
        <p:nvSpPr>
          <p:cNvPr id="2" name="Symbol zastępczy tekstu 1"/>
          <p:cNvSpPr txBox="1">
            <a:spLocks noGrp="1"/>
          </p:cNvSpPr>
          <p:nvPr>
            <p:ph type="body" idx="4294967295"/>
          </p:nvPr>
        </p:nvSpPr>
        <p:spPr>
          <a:xfrm>
            <a:off x="503999"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400" dirty="0">
                <a:solidFill>
                  <a:schemeClr val="bg1"/>
                </a:solidFill>
                <a:cs typeface="Tahoma" pitchFamily="2"/>
              </a:rPr>
              <a:t>Radiologia zabiegowa</a:t>
            </a:r>
          </a:p>
          <a:p>
            <a:pPr lvl="0">
              <a:buNone/>
            </a:pPr>
            <a:r>
              <a:rPr lang="pl-PL" sz="2000" dirty="0">
                <a:solidFill>
                  <a:schemeClr val="bg1"/>
                </a:solidFill>
                <a:cs typeface="Tahoma" pitchFamily="2"/>
              </a:rPr>
              <a:t>Jest to metoda polegająca           na wykorzystaniu obrazu rentgenowskiego podczas trwania zabiegu. Metoda ta jest mało inwazyjna dla naszego organizmu.  </a:t>
            </a:r>
          </a:p>
        </p:txBody>
      </p:sp>
      <p:sp>
        <p:nvSpPr>
          <p:cNvPr id="3" name="Symbol zastępczy tekstu 2"/>
          <p:cNvSpPr txBox="1">
            <a:spLocks noGrp="1"/>
          </p:cNvSpPr>
          <p:nvPr>
            <p:ph type="body" idx="4294967295"/>
          </p:nvPr>
        </p:nvSpPr>
        <p:spPr>
          <a:xfrm>
            <a:off x="5152680"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400" dirty="0">
                <a:solidFill>
                  <a:schemeClr val="bg1"/>
                </a:solidFill>
                <a:cs typeface="Tahoma" pitchFamily="2"/>
              </a:rPr>
              <a:t>Radioterapia</a:t>
            </a:r>
          </a:p>
          <a:p>
            <a:pPr lvl="0">
              <a:buNone/>
            </a:pPr>
            <a:r>
              <a:rPr lang="pl-PL" sz="2000" dirty="0">
                <a:solidFill>
                  <a:schemeClr val="bg1"/>
                </a:solidFill>
                <a:cs typeface="Tahoma" pitchFamily="2"/>
              </a:rPr>
              <a:t>Metoda ta jest wykorzystywana podczas leczenia nowotworów przy użyciu promieniowania jonizującego. Polega ona na niszczeniu zmian nowotworowych przy jednoczesnym ograniczeniu uszkodzenia zdrowych tkanek czy narządów. Do organizmu pacjenta wprowadza się małe źródła promieniowania umieszczone w   bezpośrednim sąsiedztwie nowotworu.</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page14">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dirty="0"/>
          </a:p>
        </p:txBody>
      </p:sp>
      <p:sp>
        <p:nvSpPr>
          <p:cNvPr id="3" name="Symbol zastępczy tekstu 2"/>
          <p:cNvSpPr txBox="1">
            <a:spLocks noGrp="1"/>
          </p:cNvSpPr>
          <p:nvPr>
            <p:ph type="body" idx="4294967295"/>
          </p:nvPr>
        </p:nvSpPr>
        <p:spPr>
          <a:xfrm>
            <a:off x="503999"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endParaRPr lang="pl-PL"/>
          </a:p>
        </p:txBody>
      </p:sp>
      <p:sp>
        <p:nvSpPr>
          <p:cNvPr id="4" name="Symbol zastępczy tekstu 3"/>
          <p:cNvSpPr txBox="1">
            <a:spLocks noGrp="1"/>
          </p:cNvSpPr>
          <p:nvPr>
            <p:ph type="body" idx="4294967295"/>
          </p:nvPr>
        </p:nvSpPr>
        <p:spPr>
          <a:xfrm>
            <a:off x="5005080" y="124776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endParaRPr lang="pl-PL"/>
          </a:p>
        </p:txBody>
      </p:sp>
      <p:pic>
        <p:nvPicPr>
          <p:cNvPr id="5" name=""/>
          <p:cNvPicPr>
            <a:picLocks noChangeAspect="1"/>
          </p:cNvPicPr>
          <p:nvPr/>
        </p:nvPicPr>
        <p:blipFill>
          <a:blip r:embed="rId3">
            <a:lum/>
            <a:alphaModFix/>
          </a:blip>
          <a:srcRect/>
          <a:stretch>
            <a:fillRect/>
          </a:stretch>
        </p:blipFill>
        <p:spPr>
          <a:xfrm>
            <a:off x="792000" y="1658519"/>
            <a:ext cx="3992400" cy="2661480"/>
          </a:xfrm>
          <a:prstGeom prst="rect">
            <a:avLst/>
          </a:prstGeom>
          <a:noFill/>
          <a:ln>
            <a:noFill/>
          </a:ln>
        </p:spPr>
      </p:pic>
      <p:sp>
        <p:nvSpPr>
          <p:cNvPr id="6" name="pole tekstowe 5"/>
          <p:cNvSpPr txBox="1"/>
          <p:nvPr/>
        </p:nvSpPr>
        <p:spPr>
          <a:xfrm>
            <a:off x="864000" y="4324680"/>
            <a:ext cx="5137025" cy="45957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1800" b="0" i="0" u="none" strike="noStrike" kern="1200" cap="none" dirty="0" err="1">
                <a:ln>
                  <a:noFill/>
                </a:ln>
                <a:solidFill>
                  <a:schemeClr val="bg1"/>
                </a:solidFill>
                <a:latin typeface="Liberation Sans" pitchFamily="18"/>
                <a:ea typeface="Segoe UI" pitchFamily="2"/>
                <a:cs typeface="Tahoma" pitchFamily="2"/>
              </a:rPr>
              <a:t>Brachylterapia</a:t>
            </a:r>
            <a:endParaRPr lang="pl-PL" sz="1800" b="0" i="0" u="none" strike="noStrike" kern="1200" cap="none" dirty="0">
              <a:ln>
                <a:noFill/>
              </a:ln>
              <a:solidFill>
                <a:schemeClr val="bg1"/>
              </a:solidFill>
              <a:latin typeface="Liberation Sans" pitchFamily="18"/>
              <a:ea typeface="Segoe UI" pitchFamily="2"/>
              <a:cs typeface="Tahoma" pitchFamily="2"/>
            </a:endParaRPr>
          </a:p>
          <a:p>
            <a:pPr marL="0" marR="0" lvl="0" indent="0" rtl="0" hangingPunct="0">
              <a:lnSpc>
                <a:spcPct val="100000"/>
              </a:lnSpc>
              <a:spcBef>
                <a:spcPts val="0"/>
              </a:spcBef>
              <a:spcAft>
                <a:spcPts val="0"/>
              </a:spcAft>
              <a:buNone/>
              <a:tabLst/>
            </a:pPr>
            <a:r>
              <a:rPr lang="pl-PL" sz="700" b="0" i="0" u="none" strike="noStrike" kern="1200" cap="none" dirty="0" err="1">
                <a:ln>
                  <a:noFill/>
                </a:ln>
                <a:solidFill>
                  <a:schemeClr val="bg1"/>
                </a:solidFill>
                <a:latin typeface="Liberation Sans" pitchFamily="18"/>
                <a:ea typeface="Segoe UI" pitchFamily="2"/>
                <a:cs typeface="Tahoma" pitchFamily="2"/>
              </a:rPr>
              <a:t>Źródło;https</a:t>
            </a:r>
            <a:r>
              <a:rPr lang="pl-PL" sz="700" b="0" i="0" u="none" strike="noStrike" kern="1200" cap="none" dirty="0">
                <a:ln>
                  <a:noFill/>
                </a:ln>
                <a:solidFill>
                  <a:schemeClr val="bg1"/>
                </a:solidFill>
                <a:latin typeface="Liberation Sans" pitchFamily="18"/>
                <a:ea typeface="Segoe UI" pitchFamily="2"/>
                <a:cs typeface="Tahoma" pitchFamily="2"/>
              </a:rPr>
              <a:t>://www.termedia.pl/ginekologia/Zastosowanie-brachyterapii-w-niskozaawansowanym-raku-endometrium-typu-II,31577.html</a:t>
            </a:r>
          </a:p>
        </p:txBody>
      </p:sp>
      <p:pic>
        <p:nvPicPr>
          <p:cNvPr id="7" name=""/>
          <p:cNvPicPr>
            <a:picLocks noChangeAspect="1"/>
          </p:cNvPicPr>
          <p:nvPr/>
        </p:nvPicPr>
        <p:blipFill>
          <a:blip r:embed="rId4">
            <a:lum/>
            <a:alphaModFix/>
          </a:blip>
          <a:srcRect/>
          <a:stretch>
            <a:fillRect/>
          </a:stretch>
        </p:blipFill>
        <p:spPr>
          <a:xfrm>
            <a:off x="5942160" y="1404720"/>
            <a:ext cx="2409839" cy="2968199"/>
          </a:xfrm>
          <a:prstGeom prst="rect">
            <a:avLst/>
          </a:prstGeom>
          <a:noFill/>
          <a:ln>
            <a:noFill/>
          </a:ln>
        </p:spPr>
      </p:pic>
      <p:sp>
        <p:nvSpPr>
          <p:cNvPr id="8" name="pole tekstowe 7"/>
          <p:cNvSpPr txBox="1"/>
          <p:nvPr/>
        </p:nvSpPr>
        <p:spPr>
          <a:xfrm>
            <a:off x="5903999" y="4392000"/>
            <a:ext cx="3050620" cy="45957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1800" b="0" i="0" u="none" strike="noStrike" kern="1200" cap="none" dirty="0">
                <a:ln>
                  <a:noFill/>
                </a:ln>
                <a:solidFill>
                  <a:schemeClr val="bg1"/>
                </a:solidFill>
                <a:latin typeface="Liberation Sans" pitchFamily="18"/>
                <a:ea typeface="Segoe UI" pitchFamily="2"/>
                <a:cs typeface="Tahoma" pitchFamily="2"/>
              </a:rPr>
              <a:t>Urządzenie do </a:t>
            </a:r>
            <a:r>
              <a:rPr lang="pl-PL" sz="1800" b="0" i="0" u="none" strike="noStrike" kern="1200" cap="none" dirty="0" err="1">
                <a:ln>
                  <a:noFill/>
                </a:ln>
                <a:solidFill>
                  <a:schemeClr val="bg1"/>
                </a:solidFill>
                <a:latin typeface="Liberation Sans" pitchFamily="18"/>
                <a:ea typeface="Segoe UI" pitchFamily="2"/>
                <a:cs typeface="Tahoma" pitchFamily="2"/>
              </a:rPr>
              <a:t>brachylterapi</a:t>
            </a:r>
            <a:endParaRPr lang="pl-PL" sz="1800" b="0" i="0" u="none" strike="noStrike" kern="1200" cap="none" dirty="0">
              <a:ln>
                <a:noFill/>
              </a:ln>
              <a:solidFill>
                <a:schemeClr val="bg1"/>
              </a:solidFill>
              <a:latin typeface="Liberation Sans" pitchFamily="18"/>
              <a:ea typeface="Segoe UI" pitchFamily="2"/>
              <a:cs typeface="Tahoma" pitchFamily="2"/>
            </a:endParaRPr>
          </a:p>
          <a:p>
            <a:pPr marL="0" marR="0" lvl="0" indent="0" rtl="0" hangingPunct="0">
              <a:lnSpc>
                <a:spcPct val="100000"/>
              </a:lnSpc>
              <a:spcBef>
                <a:spcPts val="0"/>
              </a:spcBef>
              <a:spcAft>
                <a:spcPts val="0"/>
              </a:spcAft>
              <a:buNone/>
              <a:tabLst/>
            </a:pPr>
            <a:r>
              <a:rPr lang="pl-PL" sz="700" b="0" i="0" u="none" strike="noStrike" kern="1200" cap="none" dirty="0" err="1">
                <a:ln>
                  <a:noFill/>
                </a:ln>
                <a:solidFill>
                  <a:schemeClr val="bg1"/>
                </a:solidFill>
                <a:latin typeface="Liberation Sans" pitchFamily="18"/>
                <a:ea typeface="Segoe UI" pitchFamily="2"/>
                <a:cs typeface="Tahoma" pitchFamily="2"/>
              </a:rPr>
              <a:t>Źródło;https</a:t>
            </a:r>
            <a:r>
              <a:rPr lang="pl-PL" sz="700" b="0" i="0" u="none" strike="noStrike" kern="1200" cap="none" dirty="0">
                <a:ln>
                  <a:noFill/>
                </a:ln>
                <a:solidFill>
                  <a:schemeClr val="bg1"/>
                </a:solidFill>
                <a:latin typeface="Liberation Sans" pitchFamily="18"/>
                <a:ea typeface="Segoe UI" pitchFamily="2"/>
                <a:cs typeface="Tahoma" pitchFamily="2"/>
              </a:rPr>
              <a:t>://www.onkol.kielce.pl/pl/centrum/dzial-brachyterapii-i-hipertermii</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sp>
        <p:nvSpPr>
          <p:cNvPr id="2" name="Tytuł 1"/>
          <p:cNvSpPr txBox="1">
            <a:spLocks noGrp="1"/>
          </p:cNvSpPr>
          <p:nvPr>
            <p:ph type="title" idx="4294967295"/>
          </p:nvPr>
        </p:nvSpPr>
        <p:spPr>
          <a:xfrm>
            <a:off x="108000" y="0"/>
            <a:ext cx="9540000" cy="1250280"/>
          </a:xfrm>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Pierwiastki promieniotwórcze występujące w przyrodzie</a:t>
            </a:r>
          </a:p>
        </p:txBody>
      </p:sp>
      <p:sp>
        <p:nvSpPr>
          <p:cNvPr id="3" name="Symbol zastępczy tekstu 2"/>
          <p:cNvSpPr txBox="1">
            <a:spLocks noGrp="1"/>
          </p:cNvSpPr>
          <p:nvPr>
            <p:ph type="body" idx="4294967295"/>
          </p:nvPr>
        </p:nvSpPr>
        <p:spPr>
          <a:xfrm>
            <a:off x="72000" y="1326600"/>
            <a:ext cx="950760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endParaRPr lang="pl-PL" sz="2400" dirty="0">
              <a:cs typeface="Tahoma" pitchFamily="2"/>
            </a:endParaRPr>
          </a:p>
          <a:p>
            <a:pPr lvl="0">
              <a:buNone/>
            </a:pPr>
            <a:r>
              <a:rPr lang="pl-PL" sz="2400" dirty="0">
                <a:solidFill>
                  <a:schemeClr val="bg1"/>
                </a:solidFill>
                <a:cs typeface="Tahoma" pitchFamily="2"/>
              </a:rPr>
              <a:t>W naturze występuje wiele izotopów pierwiastków promieniotwórczych np. potas-40 oraz rubid-87. Inne powstają na skutek rozpadu toru i uranu. Tak  powstają np. polon i </a:t>
            </a:r>
            <a:r>
              <a:rPr lang="pl-PL" sz="2400" dirty="0" smtClean="0">
                <a:solidFill>
                  <a:schemeClr val="bg1"/>
                </a:solidFill>
                <a:cs typeface="Tahoma" pitchFamily="2"/>
              </a:rPr>
              <a:t>rad.</a:t>
            </a:r>
            <a:endParaRPr lang="pl-PL" sz="2400" dirty="0">
              <a:solidFill>
                <a:schemeClr val="bg1"/>
              </a:solidFill>
              <a:cs typeface="Tahoma" pitchFamily="2"/>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pic>
        <p:nvPicPr>
          <p:cNvPr id="2" name=""/>
          <p:cNvPicPr>
            <a:picLocks noChangeAspect="1"/>
          </p:cNvPicPr>
          <p:nvPr/>
        </p:nvPicPr>
        <p:blipFill>
          <a:blip r:embed="rId3">
            <a:lum/>
            <a:alphaModFix/>
          </a:blip>
          <a:srcRect/>
          <a:stretch>
            <a:fillRect/>
          </a:stretch>
        </p:blipFill>
        <p:spPr>
          <a:xfrm>
            <a:off x="216000" y="503999"/>
            <a:ext cx="2448000" cy="4533480"/>
          </a:xfrm>
          <a:prstGeom prst="rect">
            <a:avLst/>
          </a:prstGeom>
          <a:noFill/>
          <a:ln>
            <a:noFill/>
          </a:ln>
        </p:spPr>
      </p:pic>
      <p:sp>
        <p:nvSpPr>
          <p:cNvPr id="3" name="pole tekstowe 2"/>
          <p:cNvSpPr txBox="1"/>
          <p:nvPr/>
        </p:nvSpPr>
        <p:spPr>
          <a:xfrm>
            <a:off x="431999" y="5053563"/>
            <a:ext cx="3367310" cy="194112"/>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700" b="0" i="0" u="none" strike="noStrike" kern="1200" cap="none" dirty="0" err="1">
                <a:ln>
                  <a:noFill/>
                </a:ln>
                <a:solidFill>
                  <a:schemeClr val="bg1"/>
                </a:solidFill>
                <a:latin typeface="Liberation Sans" pitchFamily="18"/>
                <a:ea typeface="Segoe UI" pitchFamily="2"/>
                <a:cs typeface="Tahoma" pitchFamily="2"/>
              </a:rPr>
              <a:t>Źródłó</a:t>
            </a:r>
            <a:r>
              <a:rPr lang="pl-PL" sz="700" b="0" i="0" u="none" strike="noStrike" kern="1200" cap="none" dirty="0">
                <a:ln>
                  <a:noFill/>
                </a:ln>
                <a:solidFill>
                  <a:schemeClr val="bg1"/>
                </a:solidFill>
                <a:latin typeface="Liberation Sans" pitchFamily="18"/>
                <a:ea typeface="Segoe UI" pitchFamily="2"/>
                <a:cs typeface="Tahoma" pitchFamily="2"/>
              </a:rPr>
              <a:t>; http://www.biologianaukaozyciu.pl/2018/07/litowce-cz-2-potas-rubid-i-cez.html</a:t>
            </a:r>
          </a:p>
        </p:txBody>
      </p:sp>
      <p:pic>
        <p:nvPicPr>
          <p:cNvPr id="4" name=""/>
          <p:cNvPicPr>
            <a:picLocks noChangeAspect="1"/>
          </p:cNvPicPr>
          <p:nvPr/>
        </p:nvPicPr>
        <p:blipFill>
          <a:blip r:embed="rId4">
            <a:lum/>
            <a:alphaModFix/>
          </a:blip>
          <a:srcRect/>
          <a:stretch>
            <a:fillRect/>
          </a:stretch>
        </p:blipFill>
        <p:spPr>
          <a:xfrm>
            <a:off x="3720240" y="792000"/>
            <a:ext cx="3839760" cy="2880000"/>
          </a:xfrm>
          <a:prstGeom prst="rect">
            <a:avLst/>
          </a:prstGeom>
          <a:noFill/>
          <a:ln>
            <a:noFill/>
          </a:ln>
        </p:spPr>
      </p:pic>
      <p:sp>
        <p:nvSpPr>
          <p:cNvPr id="5" name="pole tekstowe 4"/>
          <p:cNvSpPr txBox="1"/>
          <p:nvPr/>
        </p:nvSpPr>
        <p:spPr>
          <a:xfrm>
            <a:off x="3744000" y="3671999"/>
            <a:ext cx="1715191" cy="194112"/>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700" b="0" i="0" u="none" strike="noStrike" kern="1200" cap="none" dirty="0" err="1">
                <a:ln>
                  <a:noFill/>
                </a:ln>
                <a:solidFill>
                  <a:schemeClr val="bg1"/>
                </a:solidFill>
                <a:latin typeface="Liberation Sans" pitchFamily="18"/>
                <a:ea typeface="Segoe UI" pitchFamily="2"/>
                <a:cs typeface="Tahoma" pitchFamily="2"/>
              </a:rPr>
              <a:t>Źródłó</a:t>
            </a:r>
            <a:r>
              <a:rPr lang="pl-PL" sz="700" b="0" i="0" u="none" strike="noStrike" kern="1200" cap="none" dirty="0">
                <a:ln>
                  <a:noFill/>
                </a:ln>
                <a:solidFill>
                  <a:schemeClr val="bg1"/>
                </a:solidFill>
                <a:latin typeface="Liberation Sans" pitchFamily="18"/>
                <a:ea typeface="Segoe UI" pitchFamily="2"/>
                <a:cs typeface="Tahoma" pitchFamily="2"/>
              </a:rPr>
              <a:t>; https://pl.wikipedia.org/wiki/Potas</a:t>
            </a:r>
          </a:p>
        </p:txBody>
      </p:sp>
      <p:pic>
        <p:nvPicPr>
          <p:cNvPr id="6" name=""/>
          <p:cNvPicPr>
            <a:picLocks noChangeAspect="1"/>
          </p:cNvPicPr>
          <p:nvPr/>
        </p:nvPicPr>
        <p:blipFill>
          <a:blip r:embed="rId5">
            <a:lum/>
            <a:alphaModFix/>
          </a:blip>
          <a:srcRect/>
          <a:stretch>
            <a:fillRect/>
          </a:stretch>
        </p:blipFill>
        <p:spPr>
          <a:xfrm>
            <a:off x="7560000" y="799200"/>
            <a:ext cx="2512800" cy="2512800"/>
          </a:xfrm>
          <a:prstGeom prst="rect">
            <a:avLst/>
          </a:prstGeom>
          <a:noFill/>
          <a:ln>
            <a:noFill/>
          </a:ln>
        </p:spPr>
      </p:pic>
      <p:sp>
        <p:nvSpPr>
          <p:cNvPr id="7" name="pole tekstowe 6"/>
          <p:cNvSpPr txBox="1"/>
          <p:nvPr/>
        </p:nvSpPr>
        <p:spPr>
          <a:xfrm>
            <a:off x="7632000" y="3311999"/>
            <a:ext cx="2373480" cy="28836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700" b="0" i="0" u="none" strike="noStrike" kern="1200" cap="none">
                <a:ln>
                  <a:noFill/>
                </a:ln>
                <a:latin typeface="Liberation Sans" pitchFamily="18"/>
                <a:ea typeface="Segoe UI" pitchFamily="2"/>
                <a:cs typeface="Tahoma" pitchFamily="2"/>
              </a:rPr>
              <a:t>Źródło;https://encyklopedia.pwn.pl/haslo/potas;3960987.html</a:t>
            </a:r>
          </a:p>
        </p:txBody>
      </p:sp>
      <p:sp>
        <p:nvSpPr>
          <p:cNvPr id="8" name="pole tekstowe 7"/>
          <p:cNvSpPr txBox="1"/>
          <p:nvPr/>
        </p:nvSpPr>
        <p:spPr>
          <a:xfrm>
            <a:off x="792000" y="72000"/>
            <a:ext cx="1655999" cy="40284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2200" b="1" i="1" u="none" strike="noStrike" kern="1200" cap="none">
                <a:ln>
                  <a:noFill/>
                </a:ln>
                <a:solidFill>
                  <a:srgbClr val="C9211E"/>
                </a:solidFill>
                <a:latin typeface="Liberation Sans" pitchFamily="18"/>
                <a:ea typeface="Segoe UI" pitchFamily="2"/>
                <a:cs typeface="Tahoma" pitchFamily="2"/>
              </a:rPr>
              <a:t>Rubid-40</a:t>
            </a:r>
          </a:p>
        </p:txBody>
      </p:sp>
      <p:sp>
        <p:nvSpPr>
          <p:cNvPr id="9" name="pole tekstowe 8"/>
          <p:cNvSpPr txBox="1"/>
          <p:nvPr/>
        </p:nvSpPr>
        <p:spPr>
          <a:xfrm>
            <a:off x="6623999" y="289800"/>
            <a:ext cx="1843199" cy="4302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pl-PL" sz="2400" b="1" i="1" u="none" strike="noStrike" kern="1200" cap="none">
                <a:ln>
                  <a:noFill/>
                </a:ln>
                <a:solidFill>
                  <a:srgbClr val="C9211E"/>
                </a:solidFill>
                <a:latin typeface="Liberation Sans" pitchFamily="18"/>
                <a:ea typeface="Segoe UI" pitchFamily="2"/>
                <a:cs typeface="Tahoma" pitchFamily="2"/>
              </a:rPr>
              <a:t>Potas-40</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Ochrona podczas radiologii</a:t>
            </a:r>
          </a:p>
        </p:txBody>
      </p:sp>
      <p:sp>
        <p:nvSpPr>
          <p:cNvPr id="3" name="Symbol zastępczy tekstu 2"/>
          <p:cNvSpPr txBox="1">
            <a:spLocks noGrp="1"/>
          </p:cNvSpPr>
          <p:nvPr>
            <p:ph type="body" idx="4294967295"/>
          </p:nvPr>
        </p:nvSpPr>
        <p:spPr>
          <a:xfrm>
            <a:off x="432000" y="1175760"/>
            <a:ext cx="892800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2400" dirty="0">
                <a:solidFill>
                  <a:schemeClr val="bg1"/>
                </a:solidFill>
                <a:cs typeface="Tahoma" pitchFamily="2"/>
              </a:rPr>
              <a:t>Ochrona podczas prowadzenia zabiegu radiologicznego jest priorytetem. Polega ona na jak największym ograniczeniu wpływu promieniowania jonizującego na pacjenta.</a:t>
            </a:r>
          </a:p>
          <a:p>
            <a:pPr lvl="0">
              <a:buNone/>
            </a:pPr>
            <a:r>
              <a:rPr lang="pl-PL" sz="2400" dirty="0">
                <a:solidFill>
                  <a:schemeClr val="bg1"/>
                </a:solidFill>
                <a:cs typeface="Tahoma" pitchFamily="2"/>
              </a:rPr>
              <a:t>Istnieje 5 najważniejszych zasad obowiązujących podczas zabiegu radiologicznego.</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page18">
    <p:spTree>
      <p:nvGrpSpPr>
        <p:cNvPr id="1" name=""/>
        <p:cNvGrpSpPr/>
        <p:nvPr/>
      </p:nvGrpSpPr>
      <p:grpSpPr>
        <a:xfrm>
          <a:off x="0" y="0"/>
          <a:ext cx="0" cy="0"/>
          <a:chOff x="0" y="0"/>
          <a:chExt cx="0" cy="0"/>
        </a:xfrm>
      </p:grpSpPr>
      <p:sp>
        <p:nvSpPr>
          <p:cNvPr id="2" name="Symbol zastępczy tekstu 1"/>
          <p:cNvSpPr txBox="1">
            <a:spLocks noGrp="1"/>
          </p:cNvSpPr>
          <p:nvPr>
            <p:ph type="body" idx="4294967295"/>
          </p:nvPr>
        </p:nvSpPr>
        <p:spPr>
          <a:xfrm>
            <a:off x="397080" y="713160"/>
            <a:ext cx="4426920" cy="4542840"/>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endParaRPr lang="pl-PL" dirty="0">
              <a:cs typeface="Tahoma" pitchFamily="2"/>
            </a:endParaRPr>
          </a:p>
          <a:p>
            <a:pPr lvl="0"/>
            <a:r>
              <a:rPr lang="pl-PL" dirty="0">
                <a:solidFill>
                  <a:schemeClr val="bg1"/>
                </a:solidFill>
                <a:cs typeface="Tahoma" pitchFamily="2"/>
              </a:rPr>
              <a:t>Podczas prowadzenia badania konieczne jest wybranie odpowiedniej techniki. Należy wybrać taką przy której używa się najmniejszej dawki promieniowania.</a:t>
            </a:r>
          </a:p>
          <a:p>
            <a:pPr lvl="0"/>
            <a:r>
              <a:rPr lang="pl-PL" sz="2000" dirty="0">
                <a:cs typeface="Tahoma" pitchFamily="2"/>
              </a:rPr>
              <a:t> </a:t>
            </a:r>
          </a:p>
        </p:txBody>
      </p:sp>
      <p:sp>
        <p:nvSpPr>
          <p:cNvPr id="3" name="Symbol zastępczy tekstu 2"/>
          <p:cNvSpPr txBox="1">
            <a:spLocks noGrp="1"/>
          </p:cNvSpPr>
          <p:nvPr>
            <p:ph type="body" idx="4294967295"/>
          </p:nvPr>
        </p:nvSpPr>
        <p:spPr>
          <a:xfrm>
            <a:off x="5149080" y="648000"/>
            <a:ext cx="4426920" cy="4536000"/>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endParaRPr lang="pl-PL" sz="2400" dirty="0">
              <a:cs typeface="Tahoma" pitchFamily="2"/>
            </a:endParaRPr>
          </a:p>
          <a:p>
            <a:pPr lvl="0"/>
            <a:r>
              <a:rPr lang="pl-PL" sz="2400" dirty="0">
                <a:solidFill>
                  <a:schemeClr val="bg1"/>
                </a:solidFill>
                <a:cs typeface="Tahoma" pitchFamily="2"/>
              </a:rPr>
              <a:t>Należy przestrzegać wszystkich norm prawnych.</a:t>
            </a:r>
          </a:p>
          <a:p>
            <a:pPr lvl="0"/>
            <a:r>
              <a:rPr lang="pl-PL" sz="2400" dirty="0">
                <a:solidFill>
                  <a:schemeClr val="bg1"/>
                </a:solidFill>
                <a:cs typeface="Tahoma" pitchFamily="2"/>
              </a:rPr>
              <a:t>Należy dostosować badanie                   do indywidualnych pacjentów.</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sp>
        <p:nvSpPr>
          <p:cNvPr id="2" name="Symbol zastępczy tekstu 1"/>
          <p:cNvSpPr txBox="1">
            <a:spLocks noGrp="1"/>
          </p:cNvSpPr>
          <p:nvPr>
            <p:ph type="body" idx="4294967295"/>
          </p:nvPr>
        </p:nvSpPr>
        <p:spPr>
          <a:xfrm>
            <a:off x="503999" y="720000"/>
            <a:ext cx="4426920" cy="3894840"/>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endParaRPr lang="pl-PL" sz="2400" dirty="0">
              <a:cs typeface="Tahoma" pitchFamily="2"/>
            </a:endParaRPr>
          </a:p>
          <a:p>
            <a:pPr lvl="0"/>
            <a:r>
              <a:rPr lang="pl-PL" sz="2400" dirty="0">
                <a:solidFill>
                  <a:schemeClr val="bg1"/>
                </a:solidFill>
                <a:cs typeface="Tahoma" pitchFamily="2"/>
              </a:rPr>
              <a:t>Należy korzystać tylko ze sprawdzonych, sprawnych                   i spełniających wszystkie normy sprzętów radiologicznych.</a:t>
            </a:r>
          </a:p>
        </p:txBody>
      </p:sp>
      <p:sp>
        <p:nvSpPr>
          <p:cNvPr id="3" name="Symbol zastępczy tekstu 2"/>
          <p:cNvSpPr txBox="1">
            <a:spLocks noGrp="1"/>
          </p:cNvSpPr>
          <p:nvPr>
            <p:ph type="body" idx="4294967295"/>
          </p:nvPr>
        </p:nvSpPr>
        <p:spPr>
          <a:xfrm>
            <a:off x="5152680" y="720000"/>
            <a:ext cx="4426920" cy="3894840"/>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endParaRPr lang="pl-PL" sz="2400" dirty="0">
              <a:cs typeface="Tahoma" pitchFamily="2"/>
            </a:endParaRPr>
          </a:p>
          <a:p>
            <a:pPr lvl="0"/>
            <a:r>
              <a:rPr lang="pl-PL" sz="2400" dirty="0">
                <a:solidFill>
                  <a:schemeClr val="bg1"/>
                </a:solidFill>
                <a:cs typeface="Tahoma" pitchFamily="2"/>
              </a:rPr>
              <a:t>Należy stosować środki bezpośredniej ochrony pacjenta takie jak np. fartuch     z gumy ołowiowej.</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dirty="0">
                <a:solidFill>
                  <a:schemeClr val="bg1"/>
                </a:solidFill>
                <a:cs typeface="Tahoma" pitchFamily="2"/>
              </a:rPr>
              <a:t>Bibliografia</a:t>
            </a:r>
          </a:p>
        </p:txBody>
      </p:sp>
      <p:sp>
        <p:nvSpPr>
          <p:cNvPr id="3" name="Symbol zastępczy tekstu 2"/>
          <p:cNvSpPr txBox="1">
            <a:spLocks noGrp="1"/>
          </p:cNvSpPr>
          <p:nvPr>
            <p:ph type="body" idx="4294967295"/>
          </p:nvPr>
        </p:nvSpPr>
        <p:spPr>
          <a:xfrm>
            <a:off x="503999"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pPr lvl="0">
              <a:buNone/>
            </a:pPr>
            <a:r>
              <a:rPr lang="pl-PL" sz="1100" dirty="0">
                <a:cs typeface="Tahoma" pitchFamily="2"/>
              </a:rPr>
              <a:t>1) </a:t>
            </a:r>
            <a:r>
              <a:rPr lang="pl-PL" sz="1100" dirty="0">
                <a:solidFill>
                  <a:schemeClr val="bg1"/>
                </a:solidFill>
                <a:cs typeface="Tahoma" pitchFamily="2"/>
              </a:rPr>
              <a:t>https://ec.europa.eu/taxation_customs/dds2/SAMANCTA/PL/Safety/RadioactiveSubstances_PL.htm   Komisja Europejska- substancje promieniotwórcze bezpieczeństwo </a:t>
            </a:r>
            <a:r>
              <a:rPr lang="pl-PL" sz="1100" dirty="0">
                <a:cs typeface="Tahoma" pitchFamily="2"/>
              </a:rPr>
              <a:t>i higiena pracy</a:t>
            </a:r>
          </a:p>
          <a:p>
            <a:pPr lvl="0">
              <a:buNone/>
            </a:pPr>
            <a:r>
              <a:rPr lang="pl-PL" sz="1100" dirty="0">
                <a:cs typeface="Tahoma" pitchFamily="2"/>
              </a:rPr>
              <a:t>2</a:t>
            </a:r>
            <a:r>
              <a:rPr lang="pl-PL" sz="1100" dirty="0">
                <a:solidFill>
                  <a:schemeClr val="bg1"/>
                </a:solidFill>
                <a:cs typeface="Tahoma" pitchFamily="2"/>
              </a:rPr>
              <a:t>) Andrzej Urbańczyk we współpracy z Krajowym Centrum Ochrony Radiologicznej w Ochronie Zdrowia https://inforadiologia.pl/informacje,ochrona-radiologiczna,55.html</a:t>
            </a:r>
          </a:p>
          <a:p>
            <a:pPr lvl="0">
              <a:buNone/>
            </a:pPr>
            <a:r>
              <a:rPr lang="pl-PL" sz="1100" dirty="0">
                <a:solidFill>
                  <a:schemeClr val="bg1"/>
                </a:solidFill>
                <a:cs typeface="Tahoma" pitchFamily="2"/>
              </a:rPr>
              <a:t>3) Zintegrowana Platforma Edukacyjna </a:t>
            </a:r>
            <a:r>
              <a:rPr lang="pl-PL" sz="1100" dirty="0">
                <a:solidFill>
                  <a:schemeClr val="bg1"/>
                </a:solidFill>
                <a:cs typeface="Tahoma" pitchFamily="2"/>
                <a:hlinkClick r:id="rId3"/>
              </a:rPr>
              <a:t>https://zpe.gov.pl/a/promieniotworczosc/Dq1XLas6H</a:t>
            </a:r>
          </a:p>
          <a:p>
            <a:pPr lvl="0">
              <a:buNone/>
            </a:pPr>
            <a:r>
              <a:rPr lang="pl-PL" sz="1100" dirty="0">
                <a:solidFill>
                  <a:schemeClr val="bg1"/>
                </a:solidFill>
                <a:cs typeface="Tahoma" pitchFamily="2"/>
              </a:rPr>
              <a:t>4) </a:t>
            </a:r>
            <a:r>
              <a:rPr lang="pl-PL" sz="1100" dirty="0">
                <a:solidFill>
                  <a:schemeClr val="bg1"/>
                </a:solidFill>
                <a:cs typeface="Tahoma" pitchFamily="2"/>
                <a:hlinkClick r:id="rId4"/>
              </a:rPr>
              <a:t>https://wco.pl/wp-content/uploads/2015/08/promieniowanie_jonizujace_w_medycynie.pdf</a:t>
            </a:r>
          </a:p>
          <a:p>
            <a:pPr lvl="0">
              <a:buNone/>
            </a:pPr>
            <a:r>
              <a:rPr lang="pl-PL" sz="1100" dirty="0">
                <a:solidFill>
                  <a:schemeClr val="bg1"/>
                </a:solidFill>
                <a:cs typeface="Tahoma" pitchFamily="2"/>
              </a:rPr>
              <a:t>5) Wikipedia</a:t>
            </a:r>
          </a:p>
          <a:p>
            <a:pPr lvl="0">
              <a:buNone/>
            </a:pPr>
            <a:r>
              <a:rPr lang="pl-PL" sz="1100" dirty="0">
                <a:solidFill>
                  <a:schemeClr val="bg1"/>
                </a:solidFill>
                <a:cs typeface="Tahoma" pitchFamily="2"/>
              </a:rPr>
              <a:t>https://pl.wikipedia.org/wiki/Maria_Sk%C5%82odowska-Curie</a:t>
            </a:r>
          </a:p>
        </p:txBody>
      </p:sp>
      <p:sp>
        <p:nvSpPr>
          <p:cNvPr id="4" name="Symbol zastępczy tekstu 3"/>
          <p:cNvSpPr txBox="1">
            <a:spLocks noGrp="1"/>
          </p:cNvSpPr>
          <p:nvPr>
            <p:ph type="body" idx="4294967295"/>
          </p:nvPr>
        </p:nvSpPr>
        <p:spPr>
          <a:xfrm>
            <a:off x="5152680" y="1326600"/>
            <a:ext cx="4426920" cy="3288239"/>
          </a:xfrm>
        </p:spPr>
        <p:txBody>
          <a:bodyPr vert="horz"/>
          <a:lstStyle>
            <a:defPPr marL="432000" lvl="0" indent="-324000">
              <a:spcBef>
                <a:spcPts val="1417"/>
              </a:spcBef>
              <a:spcAft>
                <a:spcPts val="0"/>
              </a:spcAft>
              <a:buSzPct val="45000"/>
              <a:buFont typeface="StarSymbol"/>
              <a:buNone/>
              <a:defRPr lang="pl-PL" sz="3200" b="0" i="0" u="none" strike="noStrike" kern="1200" cap="none">
                <a:ln>
                  <a:noFill/>
                </a:ln>
                <a:highlight>
                  <a:scrgbClr r="0" g="0" b="0">
                    <a:alpha val="0"/>
                  </a:scrgbClr>
                </a:highlight>
                <a:latin typeface="Liberation Sans" pitchFamily="18"/>
              </a:defRPr>
            </a:defPPr>
            <a:lvl1pPr marL="432000" lvl="0" indent="-324000">
              <a:spcBef>
                <a:spcPts val="1417"/>
              </a:spcBef>
              <a:spcAft>
                <a:spcPts val="0"/>
              </a:spcAft>
              <a:buSzPct val="45000"/>
              <a:buFont typeface="StarSymbol"/>
              <a:buChar char="●"/>
              <a:defRPr lang="pl-PL" sz="3200" b="0" i="0" u="none" strike="noStrike" kern="1200" cap="none">
                <a:ln>
                  <a:noFill/>
                </a:ln>
                <a:highlight>
                  <a:scrgbClr r="0" g="0" b="0">
                    <a:alpha val="0"/>
                  </a:scrgbClr>
                </a:highlight>
                <a:latin typeface="Liberation Sans" pitchFamily="18"/>
              </a:defRPr>
            </a:lvl1pPr>
            <a:lvl2pPr marL="864000" lvl="1" indent="-324000">
              <a:spcBef>
                <a:spcPts val="1134"/>
              </a:spcBef>
              <a:spcAft>
                <a:spcPts val="0"/>
              </a:spcAft>
              <a:buSzPct val="75000"/>
              <a:buFont typeface="StarSymbol"/>
              <a:buChar char="–"/>
              <a:defRPr lang="pl-PL" sz="2800" b="0" i="0" u="none" strike="noStrike" kern="1200" cap="none">
                <a:ln>
                  <a:noFill/>
                </a:ln>
                <a:highlight>
                  <a:scrgbClr r="0" g="0" b="0">
                    <a:alpha val="0"/>
                  </a:scrgbClr>
                </a:highlight>
                <a:latin typeface="Liberation Sans" pitchFamily="18"/>
              </a:defRPr>
            </a:lvl2pPr>
            <a:lvl3pPr marL="1295999" lvl="2" indent="-288000">
              <a:spcBef>
                <a:spcPts val="850"/>
              </a:spcBef>
              <a:spcAft>
                <a:spcPts val="0"/>
              </a:spcAft>
              <a:buSzPct val="45000"/>
              <a:buFont typeface="StarSymbol"/>
              <a:buChar char="●"/>
              <a:defRPr lang="pl-PL" sz="2400" b="0" i="0" u="none" strike="noStrike" kern="1200" cap="none">
                <a:ln>
                  <a:noFill/>
                </a:ln>
                <a:highlight>
                  <a:scrgbClr r="0" g="0" b="0">
                    <a:alpha val="0"/>
                  </a:scrgbClr>
                </a:highlight>
                <a:latin typeface="Liberation Sans" pitchFamily="18"/>
              </a:defRPr>
            </a:lvl3pPr>
            <a:lvl4pPr marL="1728000" lvl="3" indent="-216000">
              <a:spcBef>
                <a:spcPts val="567"/>
              </a:spcBef>
              <a:spcAft>
                <a:spcPts val="0"/>
              </a:spcAft>
              <a:buSzPct val="75000"/>
              <a:buFont typeface="StarSymbol"/>
              <a:buChar char="–"/>
              <a:defRPr lang="pl-PL" sz="2000" b="0" i="0" u="none" strike="noStrike" kern="1200" cap="none">
                <a:ln>
                  <a:noFill/>
                </a:ln>
                <a:highlight>
                  <a:scrgbClr r="0" g="0" b="0">
                    <a:alpha val="0"/>
                  </a:scrgbClr>
                </a:highlight>
                <a:latin typeface="Liberation Sans" pitchFamily="18"/>
              </a:defRPr>
            </a:lvl4pPr>
            <a:lvl5pPr marL="2160000" lvl="4"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5pPr>
            <a:lvl6pPr marL="2592000" lvl="5"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6pPr>
            <a:lvl7pPr marL="3024000" lvl="6"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7pPr>
            <a:lvl8pPr marL="3456000" lvl="7"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8pPr>
            <a:lvl9pPr marL="3887999" lvl="8" indent="-216000">
              <a:spcBef>
                <a:spcPts val="283"/>
              </a:spcBef>
              <a:spcAft>
                <a:spcPts val="0"/>
              </a:spcAft>
              <a:buSzPct val="45000"/>
              <a:buFont typeface="StarSymbol"/>
              <a:buChar char="●"/>
              <a:defRPr lang="pl-PL" sz="2000" b="0" i="0" u="none" strike="noStrike" kern="1200" cap="none">
                <a:ln>
                  <a:noFill/>
                </a:ln>
                <a:highlight>
                  <a:scrgbClr r="0" g="0" b="0">
                    <a:alpha val="0"/>
                  </a:scrgbClr>
                </a:highlight>
                <a:latin typeface="Liberation Sans" pitchFamily="18"/>
              </a:defRPr>
            </a:lvl9pPr>
          </a:lstStyle>
          <a:p>
            <a:endParaRPr lang="pl-PL"/>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itl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ne Column">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wo columns">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700</Words>
  <Application>Microsoft Office PowerPoint</Application>
  <PresentationFormat>Pokaz na ekranie (4:3)</PresentationFormat>
  <Paragraphs>80</Paragraphs>
  <Slides>20</Slides>
  <Notes>20</Notes>
  <HiddenSlides>0</HiddenSlides>
  <MMClips>0</MMClips>
  <ScaleCrop>false</ScaleCrop>
  <HeadingPairs>
    <vt:vector size="4" baseType="variant">
      <vt:variant>
        <vt:lpstr>Motyw</vt:lpstr>
      </vt:variant>
      <vt:variant>
        <vt:i4>3</vt:i4>
      </vt:variant>
      <vt:variant>
        <vt:lpstr>Tytuły slajdów</vt:lpstr>
      </vt:variant>
      <vt:variant>
        <vt:i4>20</vt:i4>
      </vt:variant>
    </vt:vector>
  </HeadingPairs>
  <TitlesOfParts>
    <vt:vector size="23" baseType="lpstr">
      <vt:lpstr>Title</vt:lpstr>
      <vt:lpstr>One Column</vt:lpstr>
      <vt:lpstr>Two columns</vt:lpstr>
      <vt:lpstr>Promieniotwórczość –                          korzyści i zagrożenia</vt:lpstr>
      <vt:lpstr>Promieniotwórczość - co to jest?</vt:lpstr>
      <vt:lpstr>Historia promieniotwórczości</vt:lpstr>
      <vt:lpstr>Prezentacja programu PowerPoint</vt:lpstr>
      <vt:lpstr>Maria Skłodowska Curie</vt:lpstr>
      <vt:lpstr>Osiągnięcia Marii Skłodowskiej Curie</vt:lpstr>
      <vt:lpstr>Promieniowanie jonizujące</vt:lpstr>
      <vt:lpstr>Trzy rodzaje promieniowania przenikają          w różny sposób przez materie</vt:lpstr>
      <vt:lpstr>Prezentacja programu PowerPoint</vt:lpstr>
      <vt:lpstr>Występowanie promieniowania jonizującego</vt:lpstr>
      <vt:lpstr>Przykłady występowania</vt:lpstr>
      <vt:lpstr>Wykorzystanie promieniowania jonizującego</vt:lpstr>
      <vt:lpstr>Prezentacja programu PowerPoint</vt:lpstr>
      <vt:lpstr>Prezentacja programu PowerPoint</vt:lpstr>
      <vt:lpstr>Pierwiastki promieniotwórcze występujące w przyrodzie</vt:lpstr>
      <vt:lpstr>Prezentacja programu PowerPoint</vt:lpstr>
      <vt:lpstr>Ochrona podczas radiologii</vt:lpstr>
      <vt:lpstr>Prezentacja programu PowerPoint</vt:lpstr>
      <vt:lpstr>Prezentacja programu PowerPoint</vt:lpstr>
      <vt:lpstr>Bibliografia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dc:title>
  <dc:creator>Pedagog</dc:creator>
  <cp:lastModifiedBy>Pedagog</cp:lastModifiedBy>
  <cp:revision>12</cp:revision>
  <dcterms:created xsi:type="dcterms:W3CDTF">2022-05-28T15:00:36Z</dcterms:created>
  <dcterms:modified xsi:type="dcterms:W3CDTF">2022-06-23T17:45:27Z</dcterms:modified>
</cp:coreProperties>
</file>