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sldIdLst>
    <p:sldId id="256" r:id="rId2"/>
    <p:sldId id="257" r:id="rId3"/>
    <p:sldId id="259" r:id="rId4"/>
    <p:sldId id="260" r:id="rId5"/>
    <p:sldId id="261" r:id="rId6"/>
    <p:sldId id="262" r:id="rId7"/>
    <p:sldId id="265" r:id="rId8"/>
    <p:sldId id="264" r:id="rId9"/>
    <p:sldId id="266" r:id="rId10"/>
    <p:sldId id="267" r:id="rId11"/>
    <p:sldId id="269" r:id="rId12"/>
    <p:sldId id="268" r:id="rId13"/>
    <p:sldId id="270" r:id="rId14"/>
    <p:sldId id="271" r:id="rId15"/>
    <p:sldId id="272" r:id="rId16"/>
    <p:sldId id="274" r:id="rId17"/>
    <p:sldId id="273" r:id="rId18"/>
    <p:sldId id="25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718157-DC60-BC79-E5AA-25657FE068DD}" v="5" dt="2022-05-04T16:16:02.653"/>
    <p1510:client id="{80A84F8B-5567-4D18-9E7F-3DCB2ACD0522}" v="610" dt="2022-04-25T16:20:36.964"/>
    <p1510:client id="{8F521557-E875-21CA-241C-2280B74FAA1D}" v="265" dt="2022-05-22T13:48:14.595"/>
    <p1510:client id="{C1121322-C0EA-B779-5E22-5982369DE376}" v="64" dt="2022-05-04T17:24:14.733"/>
    <p1510:client id="{D34DD577-140E-D222-B209-833577B2C64E}" v="413" dt="2022-04-28T18:05:25.3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EBC55-5864-427B-84CF-6441AA82BD0B}"/>
              </a:ext>
            </a:extLst>
          </p:cNvPr>
          <p:cNvSpPr>
            <a:spLocks noGrp="1"/>
          </p:cNvSpPr>
          <p:nvPr>
            <p:ph type="ctrTitle"/>
          </p:nvPr>
        </p:nvSpPr>
        <p:spPr>
          <a:xfrm>
            <a:off x="966745" y="1205037"/>
            <a:ext cx="7744993" cy="2541336"/>
          </a:xfrm>
        </p:spPr>
        <p:txBody>
          <a:bodyPr anchor="b">
            <a:normAutofit/>
          </a:bodyPr>
          <a:lstStyle>
            <a:lvl1pPr algn="l">
              <a:defRPr sz="4400"/>
            </a:lvl1pPr>
          </a:lstStyle>
          <a:p>
            <a:r>
              <a:rPr lang="en-US"/>
              <a:t>Click to edit Master title style</a:t>
            </a:r>
          </a:p>
        </p:txBody>
      </p:sp>
      <p:sp>
        <p:nvSpPr>
          <p:cNvPr id="3" name="Subtitle 2">
            <a:extLst>
              <a:ext uri="{FF2B5EF4-FFF2-40B4-BE49-F238E27FC236}">
                <a16:creationId xmlns:a16="http://schemas.microsoft.com/office/drawing/2014/main" id="{FEB52BDB-18E0-4991-A6F2-7AD5420153F2}"/>
              </a:ext>
            </a:extLst>
          </p:cNvPr>
          <p:cNvSpPr>
            <a:spLocks noGrp="1"/>
          </p:cNvSpPr>
          <p:nvPr>
            <p:ph type="subTitle" idx="1"/>
          </p:nvPr>
        </p:nvSpPr>
        <p:spPr>
          <a:xfrm>
            <a:off x="966745" y="3949332"/>
            <a:ext cx="7744993" cy="2006735"/>
          </a:xfrm>
        </p:spPr>
        <p:txBody>
          <a:bodyPr>
            <a:normAutofit/>
          </a:bodyPr>
          <a:lstStyle>
            <a:lvl1pPr marL="0" indent="0" algn="l">
              <a:buNone/>
              <a:defRPr sz="20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F0ABC6-907E-47DE-8E40-61F2DD1B408B}"/>
              </a:ext>
            </a:extLst>
          </p:cNvPr>
          <p:cNvSpPr>
            <a:spLocks noGrp="1"/>
          </p:cNvSpPr>
          <p:nvPr>
            <p:ph type="dt" sz="half" idx="10"/>
          </p:nvPr>
        </p:nvSpPr>
        <p:spPr/>
        <p:txBody>
          <a:bodyPr/>
          <a:lstStyle/>
          <a:p>
            <a:fld id="{11008460-8B2F-4AAA-A4E2-10730069204C}" type="datetimeFigureOut">
              <a:rPr lang="en-US" smtClean="0"/>
              <a:t>6/17/2022</a:t>
            </a:fld>
            <a:endParaRPr lang="en-US"/>
          </a:p>
        </p:txBody>
      </p:sp>
      <p:sp>
        <p:nvSpPr>
          <p:cNvPr id="5" name="Footer Placeholder 4">
            <a:extLst>
              <a:ext uri="{FF2B5EF4-FFF2-40B4-BE49-F238E27FC236}">
                <a16:creationId xmlns:a16="http://schemas.microsoft.com/office/drawing/2014/main" id="{158AB158-6097-43A1-90B6-406F93670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EE077-FF20-4DD9-92B5-EE1C4D615C68}"/>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1823250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31C13-CF9D-4E82-A5B4-91008DCD25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C06FD2-89E8-4415-ADF7-22F4A4C259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0CBBFF-8889-497F-B4CA-A031E8DD3B95}"/>
              </a:ext>
            </a:extLst>
          </p:cNvPr>
          <p:cNvSpPr>
            <a:spLocks noGrp="1"/>
          </p:cNvSpPr>
          <p:nvPr>
            <p:ph type="dt" sz="half" idx="10"/>
          </p:nvPr>
        </p:nvSpPr>
        <p:spPr/>
        <p:txBody>
          <a:bodyPr/>
          <a:lstStyle/>
          <a:p>
            <a:fld id="{11008460-8B2F-4AAA-A4E2-10730069204C}" type="datetimeFigureOut">
              <a:rPr lang="en-US" smtClean="0"/>
              <a:t>6/17/2022</a:t>
            </a:fld>
            <a:endParaRPr lang="en-US"/>
          </a:p>
        </p:txBody>
      </p:sp>
      <p:sp>
        <p:nvSpPr>
          <p:cNvPr id="5" name="Footer Placeholder 4">
            <a:extLst>
              <a:ext uri="{FF2B5EF4-FFF2-40B4-BE49-F238E27FC236}">
                <a16:creationId xmlns:a16="http://schemas.microsoft.com/office/drawing/2014/main" id="{FDE78DAF-985B-4BB4-ADA9-02EA979F1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A10DBC-42B5-46AB-B36A-B39128E69CBF}"/>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2459073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1B6E7-01C8-4375-B7C7-596CD11993F3}"/>
              </a:ext>
            </a:extLst>
          </p:cNvPr>
          <p:cNvSpPr>
            <a:spLocks noGrp="1"/>
          </p:cNvSpPr>
          <p:nvPr>
            <p:ph type="title"/>
          </p:nvPr>
        </p:nvSpPr>
        <p:spPr>
          <a:xfrm>
            <a:off x="831850" y="1883229"/>
            <a:ext cx="8214179" cy="3303133"/>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C441675-8F3E-47CC-9573-D853C506D557}"/>
              </a:ext>
            </a:extLst>
          </p:cNvPr>
          <p:cNvSpPr>
            <a:spLocks noGrp="1"/>
          </p:cNvSpPr>
          <p:nvPr>
            <p:ph type="body" idx="1"/>
          </p:nvPr>
        </p:nvSpPr>
        <p:spPr>
          <a:xfrm>
            <a:off x="831850" y="5295900"/>
            <a:ext cx="8214179" cy="793750"/>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419F49-690E-49EC-BD41-75A18C9E37FC}"/>
              </a:ext>
            </a:extLst>
          </p:cNvPr>
          <p:cNvSpPr>
            <a:spLocks noGrp="1"/>
          </p:cNvSpPr>
          <p:nvPr>
            <p:ph type="dt" sz="half" idx="10"/>
          </p:nvPr>
        </p:nvSpPr>
        <p:spPr/>
        <p:txBody>
          <a:bodyPr/>
          <a:lstStyle/>
          <a:p>
            <a:fld id="{11008460-8B2F-4AAA-A4E2-10730069204C}" type="datetimeFigureOut">
              <a:rPr lang="en-US" smtClean="0"/>
              <a:t>6/17/2022</a:t>
            </a:fld>
            <a:endParaRPr lang="en-US"/>
          </a:p>
        </p:txBody>
      </p:sp>
      <p:sp>
        <p:nvSpPr>
          <p:cNvPr id="5" name="Footer Placeholder 4">
            <a:extLst>
              <a:ext uri="{FF2B5EF4-FFF2-40B4-BE49-F238E27FC236}">
                <a16:creationId xmlns:a16="http://schemas.microsoft.com/office/drawing/2014/main" id="{9BBC9E70-1401-468E-97DE-4255CA2221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ABE14C-9127-4582-A006-2AEA93AF76BE}"/>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1992419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34DF9-FA60-4E7B-BDE8-C0F9AFE636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7F1133-890E-4E96-AEDD-0F921E26F51D}"/>
              </a:ext>
            </a:extLst>
          </p:cNvPr>
          <p:cNvSpPr>
            <a:spLocks noGrp="1"/>
          </p:cNvSpPr>
          <p:nvPr>
            <p:ph sz="half" idx="1"/>
          </p:nvPr>
        </p:nvSpPr>
        <p:spPr>
          <a:xfrm>
            <a:off x="966745" y="2250798"/>
            <a:ext cx="4445899" cy="37526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4763B4-4987-4303-9640-54B67DD75E46}"/>
              </a:ext>
            </a:extLst>
          </p:cNvPr>
          <p:cNvSpPr>
            <a:spLocks noGrp="1"/>
          </p:cNvSpPr>
          <p:nvPr>
            <p:ph sz="half" idx="2"/>
          </p:nvPr>
        </p:nvSpPr>
        <p:spPr>
          <a:xfrm>
            <a:off x="5597174" y="2250798"/>
            <a:ext cx="4445899" cy="37526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94AAD8-D444-410E-98EC-47076908FA37}"/>
              </a:ext>
            </a:extLst>
          </p:cNvPr>
          <p:cNvSpPr>
            <a:spLocks noGrp="1"/>
          </p:cNvSpPr>
          <p:nvPr>
            <p:ph type="dt" sz="half" idx="10"/>
          </p:nvPr>
        </p:nvSpPr>
        <p:spPr/>
        <p:txBody>
          <a:bodyPr/>
          <a:lstStyle/>
          <a:p>
            <a:fld id="{11008460-8B2F-4AAA-A4E2-10730069204C}" type="datetimeFigureOut">
              <a:rPr lang="en-US" smtClean="0"/>
              <a:t>6/17/2022</a:t>
            </a:fld>
            <a:endParaRPr lang="en-US"/>
          </a:p>
        </p:txBody>
      </p:sp>
      <p:sp>
        <p:nvSpPr>
          <p:cNvPr id="6" name="Footer Placeholder 5">
            <a:extLst>
              <a:ext uri="{FF2B5EF4-FFF2-40B4-BE49-F238E27FC236}">
                <a16:creationId xmlns:a16="http://schemas.microsoft.com/office/drawing/2014/main" id="{E072F01E-6867-4604-8B58-F65BCC820A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543D87-0EC8-43C7-9D1B-46DB52129312}"/>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2376899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605AE-70FD-4CEE-BDFB-D5C0A3D3595C}"/>
              </a:ext>
            </a:extLst>
          </p:cNvPr>
          <p:cNvSpPr>
            <a:spLocks noGrp="1"/>
          </p:cNvSpPr>
          <p:nvPr>
            <p:ph type="title"/>
          </p:nvPr>
        </p:nvSpPr>
        <p:spPr>
          <a:xfrm>
            <a:off x="966745" y="960120"/>
            <a:ext cx="9196928" cy="1060704"/>
          </a:xfrm>
        </p:spPr>
        <p:txBody>
          <a:bodyPr/>
          <a:lstStyle/>
          <a:p>
            <a:r>
              <a:rPr lang="en-US"/>
              <a:t>Click to edit Master title style</a:t>
            </a:r>
          </a:p>
        </p:txBody>
      </p:sp>
      <p:sp>
        <p:nvSpPr>
          <p:cNvPr id="3" name="Text Placeholder 2">
            <a:extLst>
              <a:ext uri="{FF2B5EF4-FFF2-40B4-BE49-F238E27FC236}">
                <a16:creationId xmlns:a16="http://schemas.microsoft.com/office/drawing/2014/main" id="{EF9091E2-4532-4D16-827E-4DB0688FD829}"/>
              </a:ext>
            </a:extLst>
          </p:cNvPr>
          <p:cNvSpPr>
            <a:spLocks noGrp="1"/>
          </p:cNvSpPr>
          <p:nvPr>
            <p:ph type="body" idx="1"/>
          </p:nvPr>
        </p:nvSpPr>
        <p:spPr>
          <a:xfrm>
            <a:off x="967153" y="2062842"/>
            <a:ext cx="4445899" cy="78189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2B53BE-9EDA-4D07-A042-0D101FAB9A87}"/>
              </a:ext>
            </a:extLst>
          </p:cNvPr>
          <p:cNvSpPr>
            <a:spLocks noGrp="1"/>
          </p:cNvSpPr>
          <p:nvPr>
            <p:ph sz="half" idx="2"/>
          </p:nvPr>
        </p:nvSpPr>
        <p:spPr>
          <a:xfrm>
            <a:off x="966745" y="2882837"/>
            <a:ext cx="4446642" cy="33437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DFDFC1-7510-4F8E-A831-ABA33D977ACA}"/>
              </a:ext>
            </a:extLst>
          </p:cNvPr>
          <p:cNvSpPr>
            <a:spLocks noGrp="1"/>
          </p:cNvSpPr>
          <p:nvPr>
            <p:ph type="body" sz="quarter" idx="3"/>
          </p:nvPr>
        </p:nvSpPr>
        <p:spPr>
          <a:xfrm>
            <a:off x="5725280" y="2062842"/>
            <a:ext cx="4467794" cy="78189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2A42F0-9A48-4946-8BA8-394CBF01A056}"/>
              </a:ext>
            </a:extLst>
          </p:cNvPr>
          <p:cNvSpPr>
            <a:spLocks noGrp="1"/>
          </p:cNvSpPr>
          <p:nvPr>
            <p:ph sz="quarter" idx="4"/>
          </p:nvPr>
        </p:nvSpPr>
        <p:spPr>
          <a:xfrm>
            <a:off x="5724868" y="2882837"/>
            <a:ext cx="4468541" cy="33437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00FC563-D319-494F-AA63-0BDF1D25E5D4}"/>
              </a:ext>
            </a:extLst>
          </p:cNvPr>
          <p:cNvSpPr>
            <a:spLocks noGrp="1"/>
          </p:cNvSpPr>
          <p:nvPr>
            <p:ph type="dt" sz="half" idx="10"/>
          </p:nvPr>
        </p:nvSpPr>
        <p:spPr/>
        <p:txBody>
          <a:bodyPr/>
          <a:lstStyle/>
          <a:p>
            <a:fld id="{11008460-8B2F-4AAA-A4E2-10730069204C}" type="datetimeFigureOut">
              <a:rPr lang="en-US" smtClean="0"/>
              <a:t>6/17/2022</a:t>
            </a:fld>
            <a:endParaRPr lang="en-US"/>
          </a:p>
        </p:txBody>
      </p:sp>
      <p:sp>
        <p:nvSpPr>
          <p:cNvPr id="8" name="Footer Placeholder 7">
            <a:extLst>
              <a:ext uri="{FF2B5EF4-FFF2-40B4-BE49-F238E27FC236}">
                <a16:creationId xmlns:a16="http://schemas.microsoft.com/office/drawing/2014/main" id="{DD42F4FE-433A-42F6-8A73-AD843352BF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575352-FC7F-4BA8-940F-2F920C2801B7}"/>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2970915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B3FB5-4B13-4412-9F42-62450D6AA1E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C87ECA-0E5D-4DD2-B664-DF351875FE29}"/>
              </a:ext>
            </a:extLst>
          </p:cNvPr>
          <p:cNvSpPr>
            <a:spLocks noGrp="1"/>
          </p:cNvSpPr>
          <p:nvPr>
            <p:ph type="dt" sz="half" idx="10"/>
          </p:nvPr>
        </p:nvSpPr>
        <p:spPr/>
        <p:txBody>
          <a:bodyPr/>
          <a:lstStyle/>
          <a:p>
            <a:fld id="{11008460-8B2F-4AAA-A4E2-10730069204C}" type="datetimeFigureOut">
              <a:rPr lang="en-US" smtClean="0"/>
              <a:t>6/17/2022</a:t>
            </a:fld>
            <a:endParaRPr lang="en-US"/>
          </a:p>
        </p:txBody>
      </p:sp>
      <p:sp>
        <p:nvSpPr>
          <p:cNvPr id="4" name="Footer Placeholder 3">
            <a:extLst>
              <a:ext uri="{FF2B5EF4-FFF2-40B4-BE49-F238E27FC236}">
                <a16:creationId xmlns:a16="http://schemas.microsoft.com/office/drawing/2014/main" id="{D4E2406B-A925-466A-AF79-D0A4E0EA41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61B050-D381-4E1A-88DD-361F0EE9DD96}"/>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124725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8BF592-6A15-4999-ACFA-A535A113B25D}"/>
              </a:ext>
            </a:extLst>
          </p:cNvPr>
          <p:cNvSpPr>
            <a:spLocks noGrp="1"/>
          </p:cNvSpPr>
          <p:nvPr>
            <p:ph type="dt" sz="half" idx="10"/>
          </p:nvPr>
        </p:nvSpPr>
        <p:spPr/>
        <p:txBody>
          <a:bodyPr/>
          <a:lstStyle/>
          <a:p>
            <a:fld id="{11008460-8B2F-4AAA-A4E2-10730069204C}" type="datetimeFigureOut">
              <a:rPr lang="en-US" smtClean="0"/>
              <a:t>6/17/2022</a:t>
            </a:fld>
            <a:endParaRPr lang="en-US"/>
          </a:p>
        </p:txBody>
      </p:sp>
      <p:sp>
        <p:nvSpPr>
          <p:cNvPr id="3" name="Footer Placeholder 2">
            <a:extLst>
              <a:ext uri="{FF2B5EF4-FFF2-40B4-BE49-F238E27FC236}">
                <a16:creationId xmlns:a16="http://schemas.microsoft.com/office/drawing/2014/main" id="{7819EFC1-AD45-4610-8FC6-2058F55E47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13DF506-CFF9-4BD2-8D76-3377927798E2}"/>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4275849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77674-EAFF-4CAE-A685-8AEA617D0655}"/>
              </a:ext>
            </a:extLst>
          </p:cNvPr>
          <p:cNvSpPr>
            <a:spLocks noGrp="1"/>
          </p:cNvSpPr>
          <p:nvPr>
            <p:ph type="title"/>
          </p:nvPr>
        </p:nvSpPr>
        <p:spPr>
          <a:xfrm>
            <a:off x="839788" y="1094014"/>
            <a:ext cx="3932237" cy="1436914"/>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DB3A185-E15D-46FD-A4FB-709A8B5D0BE3}"/>
              </a:ext>
            </a:extLst>
          </p:cNvPr>
          <p:cNvSpPr>
            <a:spLocks noGrp="1"/>
          </p:cNvSpPr>
          <p:nvPr>
            <p:ph idx="1"/>
          </p:nvPr>
        </p:nvSpPr>
        <p:spPr>
          <a:xfrm>
            <a:off x="5183188" y="1094014"/>
            <a:ext cx="6172200" cy="47670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14086F7-5F48-40D6-B4E3-1347EA21B0A8}"/>
              </a:ext>
            </a:extLst>
          </p:cNvPr>
          <p:cNvSpPr>
            <a:spLocks noGrp="1"/>
          </p:cNvSpPr>
          <p:nvPr>
            <p:ph type="body" sz="half" idx="2"/>
          </p:nvPr>
        </p:nvSpPr>
        <p:spPr>
          <a:xfrm>
            <a:off x="839788" y="2618012"/>
            <a:ext cx="3932237" cy="32509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F4FC41-0A32-438D-9A47-F932AB492CBA}"/>
              </a:ext>
            </a:extLst>
          </p:cNvPr>
          <p:cNvSpPr>
            <a:spLocks noGrp="1"/>
          </p:cNvSpPr>
          <p:nvPr>
            <p:ph type="dt" sz="half" idx="10"/>
          </p:nvPr>
        </p:nvSpPr>
        <p:spPr/>
        <p:txBody>
          <a:bodyPr/>
          <a:lstStyle/>
          <a:p>
            <a:fld id="{11008460-8B2F-4AAA-A4E2-10730069204C}" type="datetimeFigureOut">
              <a:rPr lang="en-US" smtClean="0"/>
              <a:t>6/17/2022</a:t>
            </a:fld>
            <a:endParaRPr lang="en-US"/>
          </a:p>
        </p:txBody>
      </p:sp>
      <p:sp>
        <p:nvSpPr>
          <p:cNvPr id="6" name="Footer Placeholder 5">
            <a:extLst>
              <a:ext uri="{FF2B5EF4-FFF2-40B4-BE49-F238E27FC236}">
                <a16:creationId xmlns:a16="http://schemas.microsoft.com/office/drawing/2014/main" id="{02F0F85D-CB6B-48E8-B56F-81472CE94F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6E120E-E239-4B93-AC67-210D23BD2278}"/>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696532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1F02C-5A08-45D4-AFE1-8EF0E6DECE4B}"/>
              </a:ext>
            </a:extLst>
          </p:cNvPr>
          <p:cNvSpPr>
            <a:spLocks noGrp="1"/>
          </p:cNvSpPr>
          <p:nvPr>
            <p:ph type="title"/>
          </p:nvPr>
        </p:nvSpPr>
        <p:spPr>
          <a:xfrm>
            <a:off x="839788" y="1065120"/>
            <a:ext cx="3932237" cy="1465806"/>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2EF863-20E6-4CF9-A179-0A2A52E5F3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CECFB1A-5B7E-45DA-9713-0CD8E3121F4B}"/>
              </a:ext>
            </a:extLst>
          </p:cNvPr>
          <p:cNvSpPr>
            <a:spLocks noGrp="1"/>
          </p:cNvSpPr>
          <p:nvPr>
            <p:ph type="body" sz="half" idx="2"/>
          </p:nvPr>
        </p:nvSpPr>
        <p:spPr>
          <a:xfrm>
            <a:off x="839788" y="2618014"/>
            <a:ext cx="3932237" cy="32509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EFD67F-901E-4423-A48F-41F00ECA520B}"/>
              </a:ext>
            </a:extLst>
          </p:cNvPr>
          <p:cNvSpPr>
            <a:spLocks noGrp="1"/>
          </p:cNvSpPr>
          <p:nvPr>
            <p:ph type="dt" sz="half" idx="10"/>
          </p:nvPr>
        </p:nvSpPr>
        <p:spPr/>
        <p:txBody>
          <a:bodyPr/>
          <a:lstStyle/>
          <a:p>
            <a:fld id="{11008460-8B2F-4AAA-A4E2-10730069204C}" type="datetimeFigureOut">
              <a:rPr lang="en-US" smtClean="0"/>
              <a:t>6/17/2022</a:t>
            </a:fld>
            <a:endParaRPr lang="en-US"/>
          </a:p>
        </p:txBody>
      </p:sp>
      <p:sp>
        <p:nvSpPr>
          <p:cNvPr id="6" name="Footer Placeholder 5">
            <a:extLst>
              <a:ext uri="{FF2B5EF4-FFF2-40B4-BE49-F238E27FC236}">
                <a16:creationId xmlns:a16="http://schemas.microsoft.com/office/drawing/2014/main" id="{97B04982-0749-4F34-A4DB-DDC12BD4BE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B38447-AEAF-40D9-B3D3-94404C144AE9}"/>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106984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071ABCB-C306-49F0-8D5D-0B890583C1CE}"/>
              </a:ext>
            </a:extLst>
          </p:cNvPr>
          <p:cNvGrpSpPr/>
          <p:nvPr/>
        </p:nvGrpSpPr>
        <p:grpSpPr>
          <a:xfrm rot="10800000">
            <a:off x="0" y="1827078"/>
            <a:ext cx="2926300" cy="5030922"/>
            <a:chOff x="9265700" y="2026"/>
            <a:chExt cx="2926300" cy="5030922"/>
          </a:xfrm>
        </p:grpSpPr>
        <p:sp>
          <p:nvSpPr>
            <p:cNvPr id="8" name="Freeform: Shape 7">
              <a:extLst>
                <a:ext uri="{FF2B5EF4-FFF2-40B4-BE49-F238E27FC236}">
                  <a16:creationId xmlns:a16="http://schemas.microsoft.com/office/drawing/2014/main" id="{24A67F94-2250-4B3A-8424-1BC0A0BCB3FF}"/>
                </a:ext>
              </a:extLst>
            </p:cNvPr>
            <p:cNvSpPr/>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5FB942D8-95BE-4CFD-BFCC-26209EC192CE}"/>
                </a:ext>
              </a:extLst>
            </p:cNvPr>
            <p:cNvSpPr/>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9DF6499A-D398-4CBC-AA22-4277539430FC}"/>
                </a:ext>
              </a:extLst>
            </p:cNvPr>
            <p:cNvSpPr/>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0D91493C-6480-4A3F-8836-1727CBA3C849}"/>
                </a:ext>
              </a:extLst>
            </p:cNvPr>
            <p:cNvSpPr/>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A546BFEE-D3D9-4B18-BA88-49F7C7D266E7}"/>
              </a:ext>
            </a:extLst>
          </p:cNvPr>
          <p:cNvSpPr>
            <a:spLocks noGrp="1"/>
          </p:cNvSpPr>
          <p:nvPr>
            <p:ph type="title"/>
          </p:nvPr>
        </p:nvSpPr>
        <p:spPr>
          <a:xfrm>
            <a:off x="2148186" y="959587"/>
            <a:ext cx="9076329" cy="1064277"/>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EA5BD3-1A63-4F94-ADFA-5CA2A414DE16}"/>
              </a:ext>
            </a:extLst>
          </p:cNvPr>
          <p:cNvSpPr>
            <a:spLocks noGrp="1"/>
          </p:cNvSpPr>
          <p:nvPr>
            <p:ph type="body" orient="vert" idx="1"/>
          </p:nvPr>
        </p:nvSpPr>
        <p:spPr>
          <a:xfrm>
            <a:off x="2148186" y="2248257"/>
            <a:ext cx="9076329" cy="365015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21888E-6FA1-446E-A77C-7D26923F6BAA}"/>
              </a:ext>
            </a:extLst>
          </p:cNvPr>
          <p:cNvSpPr>
            <a:spLocks noGrp="1"/>
          </p:cNvSpPr>
          <p:nvPr>
            <p:ph type="dt" sz="half" idx="10"/>
          </p:nvPr>
        </p:nvSpPr>
        <p:spPr/>
        <p:txBody>
          <a:bodyPr/>
          <a:lstStyle/>
          <a:p>
            <a:fld id="{11008460-8B2F-4AAA-A4E2-10730069204C}" type="datetimeFigureOut">
              <a:rPr lang="en-US" smtClean="0"/>
              <a:t>6/17/2022</a:t>
            </a:fld>
            <a:endParaRPr lang="en-US"/>
          </a:p>
        </p:txBody>
      </p:sp>
      <p:sp>
        <p:nvSpPr>
          <p:cNvPr id="5" name="Footer Placeholder 4">
            <a:extLst>
              <a:ext uri="{FF2B5EF4-FFF2-40B4-BE49-F238E27FC236}">
                <a16:creationId xmlns:a16="http://schemas.microsoft.com/office/drawing/2014/main" id="{5A33313F-58CA-4397-A3B4-71B068D1E2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CC6AB3-89E2-4B6A-A5F3-3FB781C1AA8C}"/>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887015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87BC2869-B8E0-44C7-801E-BA0C2C1B5E82}"/>
              </a:ext>
            </a:extLst>
          </p:cNvPr>
          <p:cNvGrpSpPr/>
          <p:nvPr/>
        </p:nvGrpSpPr>
        <p:grpSpPr>
          <a:xfrm rot="10800000">
            <a:off x="0" y="1827078"/>
            <a:ext cx="2926300" cy="5030922"/>
            <a:chOff x="9265700" y="2026"/>
            <a:chExt cx="2926300" cy="5030922"/>
          </a:xfrm>
        </p:grpSpPr>
        <p:sp>
          <p:nvSpPr>
            <p:cNvPr id="8" name="Freeform: Shape 7">
              <a:extLst>
                <a:ext uri="{FF2B5EF4-FFF2-40B4-BE49-F238E27FC236}">
                  <a16:creationId xmlns:a16="http://schemas.microsoft.com/office/drawing/2014/main" id="{BA7CEB8F-94FA-4A87-AA80-066173AA5C57}"/>
                </a:ext>
              </a:extLst>
            </p:cNvPr>
            <p:cNvSpPr/>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74F9817E-A26F-4D7B-82A1-FA647EE4C86F}"/>
                </a:ext>
              </a:extLst>
            </p:cNvPr>
            <p:cNvSpPr/>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0E734839-B51C-4112-A4D8-DDFCB7F84A6F}"/>
                </a:ext>
              </a:extLst>
            </p:cNvPr>
            <p:cNvSpPr/>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1DFF651-C17F-4B2C-A962-32FA4958BCFA}"/>
                </a:ext>
              </a:extLst>
            </p:cNvPr>
            <p:cNvSpPr/>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Vertical Title 1">
            <a:extLst>
              <a:ext uri="{FF2B5EF4-FFF2-40B4-BE49-F238E27FC236}">
                <a16:creationId xmlns:a16="http://schemas.microsoft.com/office/drawing/2014/main" id="{DE9B263D-CDF8-431B-A5D1-9687649138B5}"/>
              </a:ext>
            </a:extLst>
          </p:cNvPr>
          <p:cNvSpPr>
            <a:spLocks noGrp="1"/>
          </p:cNvSpPr>
          <p:nvPr>
            <p:ph type="title" orient="vert"/>
          </p:nvPr>
        </p:nvSpPr>
        <p:spPr>
          <a:xfrm>
            <a:off x="9131030" y="866253"/>
            <a:ext cx="2222769" cy="531071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B6B9BE-E660-4F3A-ABA1-86667DC133EB}"/>
              </a:ext>
            </a:extLst>
          </p:cNvPr>
          <p:cNvSpPr>
            <a:spLocks noGrp="1"/>
          </p:cNvSpPr>
          <p:nvPr>
            <p:ph type="body" orient="vert" idx="1"/>
          </p:nvPr>
        </p:nvSpPr>
        <p:spPr>
          <a:xfrm>
            <a:off x="838200" y="866253"/>
            <a:ext cx="8164286" cy="53107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082700-F509-4302-AE0E-6CC56401A40F}"/>
              </a:ext>
            </a:extLst>
          </p:cNvPr>
          <p:cNvSpPr>
            <a:spLocks noGrp="1"/>
          </p:cNvSpPr>
          <p:nvPr>
            <p:ph type="dt" sz="half" idx="10"/>
          </p:nvPr>
        </p:nvSpPr>
        <p:spPr/>
        <p:txBody>
          <a:bodyPr/>
          <a:lstStyle/>
          <a:p>
            <a:fld id="{11008460-8B2F-4AAA-A4E2-10730069204C}" type="datetimeFigureOut">
              <a:rPr lang="en-US" smtClean="0"/>
              <a:t>6/17/2022</a:t>
            </a:fld>
            <a:endParaRPr lang="en-US"/>
          </a:p>
        </p:txBody>
      </p:sp>
      <p:sp>
        <p:nvSpPr>
          <p:cNvPr id="5" name="Footer Placeholder 4">
            <a:extLst>
              <a:ext uri="{FF2B5EF4-FFF2-40B4-BE49-F238E27FC236}">
                <a16:creationId xmlns:a16="http://schemas.microsoft.com/office/drawing/2014/main" id="{0303BD63-5B0C-4FB3-8434-8EA1A84F2D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F3E9EB-019B-4F03-8147-D6CBA6B1E67C}"/>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2866139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D206359A-F1E3-49EE-BBC2-40888C4A3628}"/>
              </a:ext>
            </a:extLst>
          </p:cNvPr>
          <p:cNvGrpSpPr/>
          <p:nvPr/>
        </p:nvGrpSpPr>
        <p:grpSpPr>
          <a:xfrm>
            <a:off x="9265700" y="2026"/>
            <a:ext cx="2926300" cy="5030922"/>
            <a:chOff x="9265700" y="2026"/>
            <a:chExt cx="2926300" cy="5030922"/>
          </a:xfrm>
        </p:grpSpPr>
        <p:sp>
          <p:nvSpPr>
            <p:cNvPr id="8" name="Freeform: Shape 7">
              <a:extLst>
                <a:ext uri="{FF2B5EF4-FFF2-40B4-BE49-F238E27FC236}">
                  <a16:creationId xmlns:a16="http://schemas.microsoft.com/office/drawing/2014/main" id="{CED90C42-6A0F-48E8-BF96-7D3E2A395EC7}"/>
                </a:ext>
              </a:extLst>
            </p:cNvPr>
            <p:cNvSpPr/>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5DA0863A-55F7-4EB0-9451-F3EE4D65DBDB}"/>
                </a:ext>
              </a:extLst>
            </p:cNvPr>
            <p:cNvSpPr/>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FE7CFE2-40F6-44B2-8AAD-0C384EEFCF7E}"/>
                </a:ext>
              </a:extLst>
            </p:cNvPr>
            <p:cNvSpPr/>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9F0D6A17-AA80-4608-8660-8D1587A17704}"/>
                </a:ext>
              </a:extLst>
            </p:cNvPr>
            <p:cNvSpPr/>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Placeholder 1">
            <a:extLst>
              <a:ext uri="{FF2B5EF4-FFF2-40B4-BE49-F238E27FC236}">
                <a16:creationId xmlns:a16="http://schemas.microsoft.com/office/drawing/2014/main" id="{7E11B74D-DF90-4993-88AE-4D05C91F2A96}"/>
              </a:ext>
            </a:extLst>
          </p:cNvPr>
          <p:cNvSpPr>
            <a:spLocks noGrp="1"/>
          </p:cNvSpPr>
          <p:nvPr>
            <p:ph type="title"/>
          </p:nvPr>
        </p:nvSpPr>
        <p:spPr>
          <a:xfrm>
            <a:off x="966744" y="959587"/>
            <a:ext cx="9076329" cy="106427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9B3DE9-A495-4E75-819D-E0B2E5505072}"/>
              </a:ext>
            </a:extLst>
          </p:cNvPr>
          <p:cNvSpPr>
            <a:spLocks noGrp="1"/>
          </p:cNvSpPr>
          <p:nvPr>
            <p:ph type="body" idx="1"/>
          </p:nvPr>
        </p:nvSpPr>
        <p:spPr>
          <a:xfrm>
            <a:off x="966744" y="2248257"/>
            <a:ext cx="9076329" cy="365015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2430AC-DB07-423B-A52A-0065639AFE68}"/>
              </a:ext>
            </a:extLst>
          </p:cNvPr>
          <p:cNvSpPr>
            <a:spLocks noGrp="1"/>
          </p:cNvSpPr>
          <p:nvPr>
            <p:ph type="dt" sz="half" idx="2"/>
          </p:nvPr>
        </p:nvSpPr>
        <p:spPr>
          <a:xfrm>
            <a:off x="8266975" y="6356350"/>
            <a:ext cx="2960914" cy="365125"/>
          </a:xfrm>
          <a:prstGeom prst="rect">
            <a:avLst/>
          </a:prstGeom>
        </p:spPr>
        <p:txBody>
          <a:bodyPr vert="horz" lIns="91440" tIns="45720" rIns="91440" bIns="45720" rtlCol="0" anchor="ctr"/>
          <a:lstStyle>
            <a:lvl1pPr algn="r">
              <a:defRPr sz="1000" i="0">
                <a:solidFill>
                  <a:schemeClr val="tx2">
                    <a:alpha val="85000"/>
                  </a:schemeClr>
                </a:solidFill>
              </a:defRPr>
            </a:lvl1pPr>
          </a:lstStyle>
          <a:p>
            <a:fld id="{11008460-8B2F-4AAA-A4E2-10730069204C}" type="datetimeFigureOut">
              <a:rPr lang="en-US" smtClean="0"/>
              <a:pPr/>
              <a:t>6/17/2022</a:t>
            </a:fld>
            <a:endParaRPr lang="en-US"/>
          </a:p>
        </p:txBody>
      </p:sp>
      <p:sp>
        <p:nvSpPr>
          <p:cNvPr id="5" name="Footer Placeholder 4">
            <a:extLst>
              <a:ext uri="{FF2B5EF4-FFF2-40B4-BE49-F238E27FC236}">
                <a16:creationId xmlns:a16="http://schemas.microsoft.com/office/drawing/2014/main" id="{485FAFC9-FA18-4C55-8C92-B17603CAEEDC}"/>
              </a:ext>
            </a:extLst>
          </p:cNvPr>
          <p:cNvSpPr>
            <a:spLocks noGrp="1"/>
          </p:cNvSpPr>
          <p:nvPr>
            <p:ph type="ftr" sz="quarter" idx="3"/>
          </p:nvPr>
        </p:nvSpPr>
        <p:spPr>
          <a:xfrm>
            <a:off x="966745" y="501128"/>
            <a:ext cx="3311342" cy="365125"/>
          </a:xfrm>
          <a:prstGeom prst="rect">
            <a:avLst/>
          </a:prstGeom>
        </p:spPr>
        <p:txBody>
          <a:bodyPr vert="horz" lIns="91440" tIns="45720" rIns="91440" bIns="45720" rtlCol="0" anchor="ctr"/>
          <a:lstStyle>
            <a:lvl1pPr algn="l">
              <a:defRPr sz="1000" i="0">
                <a:solidFill>
                  <a:schemeClr val="tx2">
                    <a:alpha val="85000"/>
                  </a:schemeClr>
                </a:solidFill>
              </a:defRPr>
            </a:lvl1pPr>
          </a:lstStyle>
          <a:p>
            <a:endParaRPr lang="en-US"/>
          </a:p>
        </p:txBody>
      </p:sp>
      <p:sp>
        <p:nvSpPr>
          <p:cNvPr id="6" name="Slide Number Placeholder 5">
            <a:extLst>
              <a:ext uri="{FF2B5EF4-FFF2-40B4-BE49-F238E27FC236}">
                <a16:creationId xmlns:a16="http://schemas.microsoft.com/office/drawing/2014/main" id="{67D5A493-61FB-4764-90B6-8CC218A781C9}"/>
              </a:ext>
            </a:extLst>
          </p:cNvPr>
          <p:cNvSpPr>
            <a:spLocks noGrp="1"/>
          </p:cNvSpPr>
          <p:nvPr>
            <p:ph type="sldNum" sz="quarter" idx="4"/>
          </p:nvPr>
        </p:nvSpPr>
        <p:spPr>
          <a:xfrm>
            <a:off x="11239498" y="6356350"/>
            <a:ext cx="515479" cy="365125"/>
          </a:xfrm>
          <a:prstGeom prst="rect">
            <a:avLst/>
          </a:prstGeom>
        </p:spPr>
        <p:txBody>
          <a:bodyPr vert="horz" lIns="91440" tIns="45720" rIns="91440" bIns="45720" rtlCol="0" anchor="ctr"/>
          <a:lstStyle>
            <a:lvl1pPr algn="r">
              <a:defRPr sz="1000" i="0">
                <a:solidFill>
                  <a:schemeClr val="tx2">
                    <a:alpha val="85000"/>
                  </a:schemeClr>
                </a:solidFill>
              </a:defRPr>
            </a:lvl1pPr>
          </a:lstStyle>
          <a:p>
            <a:fld id="{0946259B-8396-46CD-AD42-FDEDA89DA278}" type="slidenum">
              <a:rPr lang="en-US" smtClean="0"/>
              <a:pPr/>
              <a:t>‹#›</a:t>
            </a:fld>
            <a:endParaRPr lang="en-US"/>
          </a:p>
        </p:txBody>
      </p:sp>
    </p:spTree>
    <p:extLst>
      <p:ext uri="{BB962C8B-B14F-4D97-AF65-F5344CB8AC3E}">
        <p14:creationId xmlns:p14="http://schemas.microsoft.com/office/powerpoint/2010/main" val="185843951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74" r:id="rId5"/>
    <p:sldLayoutId id="2147483679" r:id="rId6"/>
    <p:sldLayoutId id="2147483675" r:id="rId7"/>
    <p:sldLayoutId id="2147483676" r:id="rId8"/>
    <p:sldLayoutId id="2147483677" r:id="rId9"/>
    <p:sldLayoutId id="2147483678" r:id="rId10"/>
    <p:sldLayoutId id="2147483680" r:id="rId11"/>
  </p:sldLayoutIdLst>
  <p:txStyles>
    <p:title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SzPct val="150000"/>
        <a:buFont typeface="Goudy Old Style" panose="02020502050305020303" pitchFamily="18" charset="0"/>
        <a:buChar char="∙"/>
        <a:defRPr sz="2000" kern="1200">
          <a:solidFill>
            <a:schemeClr val="tx2"/>
          </a:solidFill>
          <a:latin typeface="+mn-lt"/>
          <a:ea typeface="+mn-ea"/>
          <a:cs typeface="+mn-cs"/>
        </a:defRPr>
      </a:lvl1pPr>
      <a:lvl2pPr marL="274320" indent="0" algn="l" defTabSz="914400" rtl="0" eaLnBrk="1" latinLnBrk="0" hangingPunct="1">
        <a:lnSpc>
          <a:spcPct val="110000"/>
        </a:lnSpc>
        <a:spcBef>
          <a:spcPts val="500"/>
        </a:spcBef>
        <a:buFontTx/>
        <a:buNone/>
        <a:defRPr sz="1800" kern="1200">
          <a:solidFill>
            <a:schemeClr val="tx2"/>
          </a:solidFill>
          <a:latin typeface="+mn-lt"/>
          <a:ea typeface="+mn-ea"/>
          <a:cs typeface="+mn-cs"/>
        </a:defRPr>
      </a:lvl2pPr>
      <a:lvl3pPr marL="548640" indent="-228600" algn="l" defTabSz="914400" rtl="0" eaLnBrk="1" latinLnBrk="0" hangingPunct="1">
        <a:lnSpc>
          <a:spcPct val="110000"/>
        </a:lnSpc>
        <a:spcBef>
          <a:spcPts val="500"/>
        </a:spcBef>
        <a:buSzPct val="150000"/>
        <a:buFont typeface="Goudy Old Style" panose="02020502050305020303" pitchFamily="18" charset="0"/>
        <a:buChar char="∙"/>
        <a:defRPr sz="1600" kern="1200">
          <a:solidFill>
            <a:schemeClr val="tx2"/>
          </a:solidFill>
          <a:latin typeface="+mn-lt"/>
          <a:ea typeface="+mn-ea"/>
          <a:cs typeface="+mn-cs"/>
        </a:defRPr>
      </a:lvl3pPr>
      <a:lvl4pPr marL="594360" indent="0" algn="l" defTabSz="914400" rtl="0" eaLnBrk="1" latinLnBrk="0" hangingPunct="1">
        <a:lnSpc>
          <a:spcPct val="110000"/>
        </a:lnSpc>
        <a:spcBef>
          <a:spcPts val="500"/>
        </a:spcBef>
        <a:buFontTx/>
        <a:buNone/>
        <a:defRPr sz="1400" kern="1200">
          <a:solidFill>
            <a:schemeClr val="tx2"/>
          </a:solidFill>
          <a:latin typeface="+mn-lt"/>
          <a:ea typeface="+mn-ea"/>
          <a:cs typeface="+mn-cs"/>
        </a:defRPr>
      </a:lvl4pPr>
      <a:lvl5pPr marL="822960" indent="-228600" algn="l" defTabSz="914400" rtl="0" eaLnBrk="1" latinLnBrk="0" hangingPunct="1">
        <a:lnSpc>
          <a:spcPct val="110000"/>
        </a:lnSpc>
        <a:spcBef>
          <a:spcPts val="500"/>
        </a:spcBef>
        <a:buSzPct val="150000"/>
        <a:buFont typeface="Goudy Old Style" panose="02020502050305020303" pitchFamily="18"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fshoq.com/pl/darmowe-zdjecia/p/151/wieza-eiffla-w-paryzu" TargetMode="External"/><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s://en.wikipedia.org/wiki/Taj_Mahal" TargetMode="External"/><Relationship Id="rId2" Type="http://schemas.openxmlformats.org/officeDocument/2006/relationships/hyperlink" Target="https://pl.wikipedia.org/wiki/Szklany_most_w_Zhangjiajie" TargetMode="External"/><Relationship Id="rId1" Type="http://schemas.openxmlformats.org/officeDocument/2006/relationships/slideLayout" Target="../slideLayouts/slideLayout2.xml"/><Relationship Id="rId4" Type="http://schemas.openxmlformats.org/officeDocument/2006/relationships/hyperlink" Target="https://en.wikipedia.org/wiki/Leaning_Tower_of_Pisa#:~:text=The%20Leaning%20Tower%20of%20Pisa%20%28%20Italian%3A%20torre,four-degree%20lean%2C%20the%20result%20of%20an%20unstable%20found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958DF84-F5C6-794F-8945-485D6C1075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building, outdoor, stone&#10;&#10;Description automatically generated">
            <a:extLst>
              <a:ext uri="{FF2B5EF4-FFF2-40B4-BE49-F238E27FC236}">
                <a16:creationId xmlns:a16="http://schemas.microsoft.com/office/drawing/2014/main" id="{880C5DC2-6CFA-44BD-D3EC-59BAE6D143C2}"/>
              </a:ext>
            </a:extLst>
          </p:cNvPr>
          <p:cNvPicPr>
            <a:picLocks noChangeAspect="1"/>
          </p:cNvPicPr>
          <p:nvPr/>
        </p:nvPicPr>
        <p:blipFill rotWithShape="1">
          <a:blip r:embed="rId2"/>
          <a:srcRect t="7812" b="7812"/>
          <a:stretch/>
        </p:blipFill>
        <p:spPr>
          <a:xfrm>
            <a:off x="20" y="10"/>
            <a:ext cx="12191979" cy="6857989"/>
          </a:xfrm>
          <a:prstGeom prst="rect">
            <a:avLst/>
          </a:prstGeom>
        </p:spPr>
      </p:pic>
      <p:sp useBgFill="1">
        <p:nvSpPr>
          <p:cNvPr id="11" name="Freeform: Shape 10">
            <a:extLst>
              <a:ext uri="{FF2B5EF4-FFF2-40B4-BE49-F238E27FC236}">
                <a16:creationId xmlns:a16="http://schemas.microsoft.com/office/drawing/2014/main" id="{4AF0997A-7C0F-4AD2-BA90-5FE341A17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595" y="805231"/>
            <a:ext cx="3876811" cy="5245563"/>
          </a:xfrm>
          <a:custGeom>
            <a:avLst/>
            <a:gdLst>
              <a:gd name="connsiteX0" fmla="*/ 1941583 w 3876811"/>
              <a:gd name="connsiteY0" fmla="*/ 0 h 5245563"/>
              <a:gd name="connsiteX1" fmla="*/ 2111641 w 3876811"/>
              <a:gd name="connsiteY1" fmla="*/ 149097 h 5245563"/>
              <a:gd name="connsiteX2" fmla="*/ 3370493 w 3876811"/>
              <a:gd name="connsiteY2" fmla="*/ 774451 h 5245563"/>
              <a:gd name="connsiteX3" fmla="*/ 3876811 w 3876811"/>
              <a:gd name="connsiteY3" fmla="*/ 1854684 h 5245563"/>
              <a:gd name="connsiteX4" fmla="*/ 3876811 w 3876811"/>
              <a:gd name="connsiteY4" fmla="*/ 2019920 h 5245563"/>
              <a:gd name="connsiteX5" fmla="*/ 3876811 w 3876811"/>
              <a:gd name="connsiteY5" fmla="*/ 2491569 h 5245563"/>
              <a:gd name="connsiteX6" fmla="*/ 3876811 w 3876811"/>
              <a:gd name="connsiteY6" fmla="*/ 2753995 h 5245563"/>
              <a:gd name="connsiteX7" fmla="*/ 3876811 w 3876811"/>
              <a:gd name="connsiteY7" fmla="*/ 3115353 h 5245563"/>
              <a:gd name="connsiteX8" fmla="*/ 3876811 w 3876811"/>
              <a:gd name="connsiteY8" fmla="*/ 3390879 h 5245563"/>
              <a:gd name="connsiteX9" fmla="*/ 3370493 w 3876811"/>
              <a:gd name="connsiteY9" fmla="*/ 4471114 h 5245563"/>
              <a:gd name="connsiteX10" fmla="*/ 2111639 w 3876811"/>
              <a:gd name="connsiteY10" fmla="*/ 5096465 h 5245563"/>
              <a:gd name="connsiteX11" fmla="*/ 1935228 w 3876811"/>
              <a:gd name="connsiteY11" fmla="*/ 5245563 h 5245563"/>
              <a:gd name="connsiteX12" fmla="*/ 1765171 w 3876811"/>
              <a:gd name="connsiteY12" fmla="*/ 5096465 h 5245563"/>
              <a:gd name="connsiteX13" fmla="*/ 506317 w 3876811"/>
              <a:gd name="connsiteY13" fmla="*/ 4471114 h 5245563"/>
              <a:gd name="connsiteX14" fmla="*/ 0 w 3876811"/>
              <a:gd name="connsiteY14" fmla="*/ 3390879 h 5245563"/>
              <a:gd name="connsiteX15" fmla="*/ 0 w 3876811"/>
              <a:gd name="connsiteY15" fmla="*/ 3115353 h 5245563"/>
              <a:gd name="connsiteX16" fmla="*/ 0 w 3876811"/>
              <a:gd name="connsiteY16" fmla="*/ 2753995 h 5245563"/>
              <a:gd name="connsiteX17" fmla="*/ 0 w 3876811"/>
              <a:gd name="connsiteY17" fmla="*/ 2491569 h 5245563"/>
              <a:gd name="connsiteX18" fmla="*/ 0 w 3876811"/>
              <a:gd name="connsiteY18" fmla="*/ 2019920 h 5245563"/>
              <a:gd name="connsiteX19" fmla="*/ 0 w 3876811"/>
              <a:gd name="connsiteY19" fmla="*/ 1854684 h 5245563"/>
              <a:gd name="connsiteX20" fmla="*/ 506318 w 3876811"/>
              <a:gd name="connsiteY20" fmla="*/ 774451 h 5245563"/>
              <a:gd name="connsiteX21" fmla="*/ 1765173 w 3876811"/>
              <a:gd name="connsiteY21" fmla="*/ 149097 h 524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76811" h="5245563">
                <a:moveTo>
                  <a:pt x="1941583" y="0"/>
                </a:moveTo>
                <a:lnTo>
                  <a:pt x="2111641" y="149097"/>
                </a:lnTo>
                <a:cubicBezTo>
                  <a:pt x="2533315" y="474958"/>
                  <a:pt x="3008487" y="564716"/>
                  <a:pt x="3370493" y="774451"/>
                </a:cubicBezTo>
                <a:cubicBezTo>
                  <a:pt x="3718590" y="1017851"/>
                  <a:pt x="3876811" y="1296993"/>
                  <a:pt x="3876811" y="1854684"/>
                </a:cubicBezTo>
                <a:lnTo>
                  <a:pt x="3876811" y="2019920"/>
                </a:lnTo>
                <a:lnTo>
                  <a:pt x="3876811" y="2491569"/>
                </a:lnTo>
                <a:lnTo>
                  <a:pt x="3876811" y="2753995"/>
                </a:lnTo>
                <a:lnTo>
                  <a:pt x="3876811" y="3115353"/>
                </a:lnTo>
                <a:lnTo>
                  <a:pt x="3876811" y="3390879"/>
                </a:lnTo>
                <a:cubicBezTo>
                  <a:pt x="3876811" y="3948571"/>
                  <a:pt x="3718588" y="4227713"/>
                  <a:pt x="3370493" y="4471114"/>
                </a:cubicBezTo>
                <a:cubicBezTo>
                  <a:pt x="3008484" y="4680847"/>
                  <a:pt x="2533312" y="4770605"/>
                  <a:pt x="2111639" y="5096465"/>
                </a:cubicBezTo>
                <a:lnTo>
                  <a:pt x="1935228" y="5245563"/>
                </a:lnTo>
                <a:lnTo>
                  <a:pt x="1765171" y="5096465"/>
                </a:lnTo>
                <a:cubicBezTo>
                  <a:pt x="1343496" y="4770605"/>
                  <a:pt x="868325" y="4680847"/>
                  <a:pt x="506317" y="4471114"/>
                </a:cubicBezTo>
                <a:cubicBezTo>
                  <a:pt x="158223" y="4227713"/>
                  <a:pt x="0" y="3948571"/>
                  <a:pt x="0" y="3390879"/>
                </a:cubicBezTo>
                <a:lnTo>
                  <a:pt x="0" y="3115353"/>
                </a:lnTo>
                <a:lnTo>
                  <a:pt x="0" y="2753995"/>
                </a:lnTo>
                <a:lnTo>
                  <a:pt x="0" y="2491569"/>
                </a:lnTo>
                <a:lnTo>
                  <a:pt x="0" y="2019920"/>
                </a:lnTo>
                <a:lnTo>
                  <a:pt x="0" y="1854684"/>
                </a:lnTo>
                <a:cubicBezTo>
                  <a:pt x="0" y="1296993"/>
                  <a:pt x="158224" y="1017851"/>
                  <a:pt x="506318" y="774451"/>
                </a:cubicBezTo>
                <a:cubicBezTo>
                  <a:pt x="868327" y="564716"/>
                  <a:pt x="1343498" y="474958"/>
                  <a:pt x="1765173" y="14909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ctrTitle"/>
          </p:nvPr>
        </p:nvSpPr>
        <p:spPr>
          <a:xfrm>
            <a:off x="1473390" y="1826096"/>
            <a:ext cx="3149221" cy="2142699"/>
          </a:xfrm>
        </p:spPr>
        <p:txBody>
          <a:bodyPr anchor="b">
            <a:normAutofit/>
          </a:bodyPr>
          <a:lstStyle/>
          <a:p>
            <a:pPr algn="ctr"/>
            <a:r>
              <a:rPr lang="en-US" sz="4000" b="1" dirty="0" err="1">
                <a:cs typeface="Calibri Light"/>
              </a:rPr>
              <a:t>Najsłynniejsze</a:t>
            </a:r>
            <a:r>
              <a:rPr lang="en-US" sz="4000" b="1" dirty="0">
                <a:cs typeface="Calibri Light"/>
              </a:rPr>
              <a:t> </a:t>
            </a:r>
            <a:r>
              <a:rPr lang="en-US" sz="4000" b="1" dirty="0" err="1">
                <a:cs typeface="Calibri Light"/>
              </a:rPr>
              <a:t>budowle</a:t>
            </a:r>
            <a:r>
              <a:rPr lang="en-US" sz="4000" b="1" dirty="0">
                <a:cs typeface="Calibri Light"/>
              </a:rPr>
              <a:t> </a:t>
            </a:r>
            <a:r>
              <a:rPr lang="en-US" sz="4000" b="1" dirty="0" err="1">
                <a:cs typeface="Calibri Light"/>
              </a:rPr>
              <a:t>świata</a:t>
            </a:r>
            <a:endParaRPr lang="en-US" sz="4000" b="1"/>
          </a:p>
        </p:txBody>
      </p:sp>
      <p:sp>
        <p:nvSpPr>
          <p:cNvPr id="3" name="Subtitle 2"/>
          <p:cNvSpPr>
            <a:spLocks noGrp="1"/>
          </p:cNvSpPr>
          <p:nvPr>
            <p:ph type="subTitle" idx="1"/>
          </p:nvPr>
        </p:nvSpPr>
        <p:spPr>
          <a:xfrm>
            <a:off x="1594514" y="4196605"/>
            <a:ext cx="2906973" cy="948601"/>
          </a:xfrm>
        </p:spPr>
        <p:txBody>
          <a:bodyPr vert="horz" lIns="91440" tIns="45720" rIns="91440" bIns="45720" rtlCol="0" anchor="t">
            <a:normAutofit/>
          </a:bodyPr>
          <a:lstStyle/>
          <a:p>
            <a:pPr algn="ctr"/>
            <a:r>
              <a:rPr lang="en-US">
                <a:cs typeface="Calibri"/>
              </a:rPr>
              <a:t>Oliwia Cygan</a:t>
            </a:r>
            <a:endParaRPr lang="en-US"/>
          </a:p>
        </p:txBody>
      </p:sp>
      <p:sp>
        <p:nvSpPr>
          <p:cNvPr id="13" name="Freeform: Shape 12">
            <a:extLst>
              <a:ext uri="{FF2B5EF4-FFF2-40B4-BE49-F238E27FC236}">
                <a16:creationId xmlns:a16="http://schemas.microsoft.com/office/drawing/2014/main" id="{72E67446-732B-4F72-8560-6FABB6CB2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0828" y="720724"/>
            <a:ext cx="4014345" cy="5414576"/>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2900" h="5795027">
                <a:moveTo>
                  <a:pt x="2144960" y="0"/>
                </a:moveTo>
                <a:lnTo>
                  <a:pt x="2332832" y="164715"/>
                </a:lnTo>
                <a:cubicBezTo>
                  <a:pt x="2798675" y="524709"/>
                  <a:pt x="3323620" y="623869"/>
                  <a:pt x="3723546" y="855573"/>
                </a:cubicBezTo>
                <a:cubicBezTo>
                  <a:pt x="4108105" y="1124469"/>
                  <a:pt x="4282900" y="1432851"/>
                  <a:pt x="4282900" y="2048959"/>
                </a:cubicBezTo>
                <a:lnTo>
                  <a:pt x="4282900" y="2231503"/>
                </a:lnTo>
                <a:lnTo>
                  <a:pt x="4282900" y="2752557"/>
                </a:lnTo>
                <a:lnTo>
                  <a:pt x="4282900" y="3042471"/>
                </a:lnTo>
                <a:lnTo>
                  <a:pt x="4282900" y="3441681"/>
                </a:lnTo>
                <a:lnTo>
                  <a:pt x="4282900" y="3746068"/>
                </a:lnTo>
                <a:cubicBezTo>
                  <a:pt x="4282900" y="4362177"/>
                  <a:pt x="4108103" y="4670559"/>
                  <a:pt x="3723546" y="4939455"/>
                </a:cubicBezTo>
                <a:cubicBezTo>
                  <a:pt x="3323617" y="5171158"/>
                  <a:pt x="2798672" y="527031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close/>
              </a:path>
            </a:pathLst>
          </a:custGeom>
          <a:noFill/>
          <a:ln w="25400" cap="rnd">
            <a:solidFill>
              <a:schemeClr val="bg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782CE45-61C5-4799-9D0D-AC196F3128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EFF46929-7F95-46F3-B891-8310D4743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595" y="805231"/>
            <a:ext cx="3876811" cy="5245563"/>
          </a:xfrm>
          <a:custGeom>
            <a:avLst/>
            <a:gdLst>
              <a:gd name="connsiteX0" fmla="*/ 1941583 w 3876811"/>
              <a:gd name="connsiteY0" fmla="*/ 0 h 5245563"/>
              <a:gd name="connsiteX1" fmla="*/ 2111641 w 3876811"/>
              <a:gd name="connsiteY1" fmla="*/ 149097 h 5245563"/>
              <a:gd name="connsiteX2" fmla="*/ 3370493 w 3876811"/>
              <a:gd name="connsiteY2" fmla="*/ 774451 h 5245563"/>
              <a:gd name="connsiteX3" fmla="*/ 3876811 w 3876811"/>
              <a:gd name="connsiteY3" fmla="*/ 1854684 h 5245563"/>
              <a:gd name="connsiteX4" fmla="*/ 3876811 w 3876811"/>
              <a:gd name="connsiteY4" fmla="*/ 2019920 h 5245563"/>
              <a:gd name="connsiteX5" fmla="*/ 3876811 w 3876811"/>
              <a:gd name="connsiteY5" fmla="*/ 2491569 h 5245563"/>
              <a:gd name="connsiteX6" fmla="*/ 3876811 w 3876811"/>
              <a:gd name="connsiteY6" fmla="*/ 2753995 h 5245563"/>
              <a:gd name="connsiteX7" fmla="*/ 3876811 w 3876811"/>
              <a:gd name="connsiteY7" fmla="*/ 3115353 h 5245563"/>
              <a:gd name="connsiteX8" fmla="*/ 3876811 w 3876811"/>
              <a:gd name="connsiteY8" fmla="*/ 3390879 h 5245563"/>
              <a:gd name="connsiteX9" fmla="*/ 3370493 w 3876811"/>
              <a:gd name="connsiteY9" fmla="*/ 4471114 h 5245563"/>
              <a:gd name="connsiteX10" fmla="*/ 2111639 w 3876811"/>
              <a:gd name="connsiteY10" fmla="*/ 5096465 h 5245563"/>
              <a:gd name="connsiteX11" fmla="*/ 1935228 w 3876811"/>
              <a:gd name="connsiteY11" fmla="*/ 5245563 h 5245563"/>
              <a:gd name="connsiteX12" fmla="*/ 1765171 w 3876811"/>
              <a:gd name="connsiteY12" fmla="*/ 5096465 h 5245563"/>
              <a:gd name="connsiteX13" fmla="*/ 506317 w 3876811"/>
              <a:gd name="connsiteY13" fmla="*/ 4471114 h 5245563"/>
              <a:gd name="connsiteX14" fmla="*/ 0 w 3876811"/>
              <a:gd name="connsiteY14" fmla="*/ 3390879 h 5245563"/>
              <a:gd name="connsiteX15" fmla="*/ 0 w 3876811"/>
              <a:gd name="connsiteY15" fmla="*/ 3115353 h 5245563"/>
              <a:gd name="connsiteX16" fmla="*/ 0 w 3876811"/>
              <a:gd name="connsiteY16" fmla="*/ 2753995 h 5245563"/>
              <a:gd name="connsiteX17" fmla="*/ 0 w 3876811"/>
              <a:gd name="connsiteY17" fmla="*/ 2491569 h 5245563"/>
              <a:gd name="connsiteX18" fmla="*/ 0 w 3876811"/>
              <a:gd name="connsiteY18" fmla="*/ 2019920 h 5245563"/>
              <a:gd name="connsiteX19" fmla="*/ 0 w 3876811"/>
              <a:gd name="connsiteY19" fmla="*/ 1854684 h 5245563"/>
              <a:gd name="connsiteX20" fmla="*/ 506318 w 3876811"/>
              <a:gd name="connsiteY20" fmla="*/ 774451 h 5245563"/>
              <a:gd name="connsiteX21" fmla="*/ 1765173 w 3876811"/>
              <a:gd name="connsiteY21" fmla="*/ 149097 h 524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76811" h="5245563">
                <a:moveTo>
                  <a:pt x="1941583" y="0"/>
                </a:moveTo>
                <a:lnTo>
                  <a:pt x="2111641" y="149097"/>
                </a:lnTo>
                <a:cubicBezTo>
                  <a:pt x="2533315" y="474958"/>
                  <a:pt x="3008487" y="564716"/>
                  <a:pt x="3370493" y="774451"/>
                </a:cubicBezTo>
                <a:cubicBezTo>
                  <a:pt x="3718590" y="1017851"/>
                  <a:pt x="3876811" y="1296993"/>
                  <a:pt x="3876811" y="1854684"/>
                </a:cubicBezTo>
                <a:lnTo>
                  <a:pt x="3876811" y="2019920"/>
                </a:lnTo>
                <a:lnTo>
                  <a:pt x="3876811" y="2491569"/>
                </a:lnTo>
                <a:lnTo>
                  <a:pt x="3876811" y="2753995"/>
                </a:lnTo>
                <a:lnTo>
                  <a:pt x="3876811" y="3115353"/>
                </a:lnTo>
                <a:lnTo>
                  <a:pt x="3876811" y="3390879"/>
                </a:lnTo>
                <a:cubicBezTo>
                  <a:pt x="3876811" y="3948571"/>
                  <a:pt x="3718588" y="4227713"/>
                  <a:pt x="3370493" y="4471114"/>
                </a:cubicBezTo>
                <a:cubicBezTo>
                  <a:pt x="3008484" y="4680847"/>
                  <a:pt x="2533312" y="4770605"/>
                  <a:pt x="2111639" y="5096465"/>
                </a:cubicBezTo>
                <a:lnTo>
                  <a:pt x="1935228" y="5245563"/>
                </a:lnTo>
                <a:lnTo>
                  <a:pt x="1765171" y="5096465"/>
                </a:lnTo>
                <a:cubicBezTo>
                  <a:pt x="1343496" y="4770605"/>
                  <a:pt x="868325" y="4680847"/>
                  <a:pt x="506317" y="4471114"/>
                </a:cubicBezTo>
                <a:cubicBezTo>
                  <a:pt x="158223" y="4227713"/>
                  <a:pt x="0" y="3948571"/>
                  <a:pt x="0" y="3390879"/>
                </a:cubicBezTo>
                <a:lnTo>
                  <a:pt x="0" y="3115353"/>
                </a:lnTo>
                <a:lnTo>
                  <a:pt x="0" y="2753995"/>
                </a:lnTo>
                <a:lnTo>
                  <a:pt x="0" y="2491569"/>
                </a:lnTo>
                <a:lnTo>
                  <a:pt x="0" y="2019920"/>
                </a:lnTo>
                <a:lnTo>
                  <a:pt x="0" y="1854684"/>
                </a:lnTo>
                <a:cubicBezTo>
                  <a:pt x="0" y="1296993"/>
                  <a:pt x="158224" y="1017851"/>
                  <a:pt x="506318" y="774451"/>
                </a:cubicBezTo>
                <a:cubicBezTo>
                  <a:pt x="868327" y="564716"/>
                  <a:pt x="1343498" y="474958"/>
                  <a:pt x="1765173" y="149097"/>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7A422482-9F2F-4692-885F-7B632C26E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0828" y="720724"/>
            <a:ext cx="4014345" cy="5414576"/>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2900" h="5795027">
                <a:moveTo>
                  <a:pt x="2144960" y="0"/>
                </a:moveTo>
                <a:lnTo>
                  <a:pt x="2332832" y="164715"/>
                </a:lnTo>
                <a:cubicBezTo>
                  <a:pt x="2798675" y="524709"/>
                  <a:pt x="3323620" y="623869"/>
                  <a:pt x="3723546" y="855573"/>
                </a:cubicBezTo>
                <a:cubicBezTo>
                  <a:pt x="4108105" y="1124469"/>
                  <a:pt x="4282900" y="1432851"/>
                  <a:pt x="4282900" y="2048959"/>
                </a:cubicBezTo>
                <a:lnTo>
                  <a:pt x="4282900" y="2231503"/>
                </a:lnTo>
                <a:lnTo>
                  <a:pt x="4282900" y="2752557"/>
                </a:lnTo>
                <a:lnTo>
                  <a:pt x="4282900" y="3042471"/>
                </a:lnTo>
                <a:lnTo>
                  <a:pt x="4282900" y="3441681"/>
                </a:lnTo>
                <a:lnTo>
                  <a:pt x="4282900" y="3746068"/>
                </a:lnTo>
                <a:cubicBezTo>
                  <a:pt x="4282900" y="4362177"/>
                  <a:pt x="4108103" y="4670559"/>
                  <a:pt x="3723546" y="4939455"/>
                </a:cubicBezTo>
                <a:cubicBezTo>
                  <a:pt x="3323617" y="5171158"/>
                  <a:pt x="2798672" y="527031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close/>
              </a:path>
            </a:pathLst>
          </a:custGeom>
          <a:noFill/>
          <a:ln w="25400" cap="rnd">
            <a:solidFill>
              <a:schemeClr val="bg2">
                <a:lumMod val="75000"/>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4DB4B7A-7521-2B2B-66C1-7C0968BE9F68}"/>
              </a:ext>
            </a:extLst>
          </p:cNvPr>
          <p:cNvSpPr>
            <a:spLocks noGrp="1"/>
          </p:cNvSpPr>
          <p:nvPr>
            <p:ph type="title"/>
          </p:nvPr>
        </p:nvSpPr>
        <p:spPr>
          <a:xfrm>
            <a:off x="1533525" y="1821657"/>
            <a:ext cx="3028950" cy="3200400"/>
          </a:xfrm>
        </p:spPr>
        <p:txBody>
          <a:bodyPr>
            <a:normAutofit/>
          </a:bodyPr>
          <a:lstStyle/>
          <a:p>
            <a:pPr algn="ctr"/>
            <a:r>
              <a:rPr lang="en-US" b="1" dirty="0"/>
              <a:t>Zhangjiajie Glass Bridge</a:t>
            </a:r>
          </a:p>
          <a:p>
            <a:pPr algn="ctr"/>
            <a:endParaRPr lang="en-US" b="1" dirty="0"/>
          </a:p>
        </p:txBody>
      </p:sp>
      <p:sp>
        <p:nvSpPr>
          <p:cNvPr id="3" name="Content Placeholder 2">
            <a:extLst>
              <a:ext uri="{FF2B5EF4-FFF2-40B4-BE49-F238E27FC236}">
                <a16:creationId xmlns:a16="http://schemas.microsoft.com/office/drawing/2014/main" id="{00B42482-093E-F5D9-CC11-12BA8FD5E2BF}"/>
              </a:ext>
            </a:extLst>
          </p:cNvPr>
          <p:cNvSpPr>
            <a:spLocks noGrp="1"/>
          </p:cNvSpPr>
          <p:nvPr>
            <p:ph idx="1"/>
          </p:nvPr>
        </p:nvSpPr>
        <p:spPr>
          <a:xfrm>
            <a:off x="5619750" y="126207"/>
            <a:ext cx="6072188" cy="6600825"/>
          </a:xfrm>
        </p:spPr>
        <p:txBody>
          <a:bodyPr vert="horz" lIns="91440" tIns="45720" rIns="91440" bIns="45720" rtlCol="0" anchor="ctr">
            <a:normAutofit/>
          </a:bodyPr>
          <a:lstStyle/>
          <a:p>
            <a:pPr>
              <a:buNone/>
            </a:pPr>
            <a:r>
              <a:rPr lang="en-US" b="1" dirty="0">
                <a:ea typeface="+mn-lt"/>
                <a:cs typeface="+mn-lt"/>
              </a:rPr>
              <a:t>It is a glass bridge, located in a national park in</a:t>
            </a:r>
          </a:p>
          <a:p>
            <a:pPr>
              <a:buNone/>
            </a:pPr>
            <a:r>
              <a:rPr lang="en-US" b="1" dirty="0">
                <a:ea typeface="+mn-lt"/>
                <a:cs typeface="+mn-lt"/>
              </a:rPr>
              <a:t>China, which is the longest and highest located bridge in the world. The bridge is 430 meters long and hangs 300 meters above the bottom of Zhangjiajie Canyon. It is said to be delightfully beautiful and frightening at the same time.</a:t>
            </a:r>
          </a:p>
          <a:p>
            <a:pPr>
              <a:buNone/>
            </a:pPr>
            <a:r>
              <a:rPr lang="en-US" b="1" dirty="0">
                <a:ea typeface="+mn-lt"/>
                <a:cs typeface="+mn-lt"/>
              </a:rPr>
              <a:t>The bridge was designed by architect Haim Dotan, originally from Israel.</a:t>
            </a:r>
          </a:p>
          <a:p>
            <a:pPr>
              <a:buNone/>
            </a:pPr>
            <a:r>
              <a:rPr lang="en-US" b="1" dirty="0">
                <a:ea typeface="+mn-lt"/>
                <a:cs typeface="+mn-lt"/>
              </a:rPr>
              <a:t>The bridge can accommodate up to eight hundred people at the same time, and to intensify the impressions of tourists, it sways in a controlled way in the wind. Interestingly, it is also resistant to earthquakes.</a:t>
            </a:r>
            <a:endParaRPr lang="en-US" b="1"/>
          </a:p>
        </p:txBody>
      </p:sp>
    </p:spTree>
    <p:extLst>
      <p:ext uri="{BB962C8B-B14F-4D97-AF65-F5344CB8AC3E}">
        <p14:creationId xmlns:p14="http://schemas.microsoft.com/office/powerpoint/2010/main" val="1305844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3" descr="A picture containing mountain, outdoor&#10;&#10;Description automatically generated">
            <a:extLst>
              <a:ext uri="{FF2B5EF4-FFF2-40B4-BE49-F238E27FC236}">
                <a16:creationId xmlns:a16="http://schemas.microsoft.com/office/drawing/2014/main" id="{B4A6AA15-99FD-C763-BC68-A7DAC0453C81}"/>
              </a:ext>
            </a:extLst>
          </p:cNvPr>
          <p:cNvPicPr>
            <a:picLocks noChangeAspect="1"/>
          </p:cNvPicPr>
          <p:nvPr/>
        </p:nvPicPr>
        <p:blipFill rotWithShape="1">
          <a:blip r:embed="rId2"/>
          <a:srcRect l="12002" r="693" b="-2"/>
          <a:stretch/>
        </p:blipFill>
        <p:spPr>
          <a:xfrm>
            <a:off x="7794519" y="3506112"/>
            <a:ext cx="4397481" cy="3351888"/>
          </a:xfrm>
          <a:custGeom>
            <a:avLst/>
            <a:gdLst/>
            <a:ahLst/>
            <a:cxnLst/>
            <a:rect l="l" t="t" r="r" b="b"/>
            <a:pathLst>
              <a:path w="4397481" h="3351888">
                <a:moveTo>
                  <a:pt x="0" y="0"/>
                </a:moveTo>
                <a:lnTo>
                  <a:pt x="4397481" y="0"/>
                </a:lnTo>
                <a:lnTo>
                  <a:pt x="4397481" y="3351888"/>
                </a:lnTo>
                <a:lnTo>
                  <a:pt x="1552363" y="3351888"/>
                </a:lnTo>
                <a:close/>
              </a:path>
            </a:pathLst>
          </a:custGeom>
        </p:spPr>
      </p:pic>
      <p:pic>
        <p:nvPicPr>
          <p:cNvPr id="4" name="Picture 4" descr="A picture containing sky, outdoor, day&#10;&#10;Description automatically generated">
            <a:extLst>
              <a:ext uri="{FF2B5EF4-FFF2-40B4-BE49-F238E27FC236}">
                <a16:creationId xmlns:a16="http://schemas.microsoft.com/office/drawing/2014/main" id="{85642FA7-B690-BE6C-BF2E-B52AF8DACC3B}"/>
              </a:ext>
            </a:extLst>
          </p:cNvPr>
          <p:cNvPicPr>
            <a:picLocks noChangeAspect="1"/>
          </p:cNvPicPr>
          <p:nvPr/>
        </p:nvPicPr>
        <p:blipFill rotWithShape="1">
          <a:blip r:embed="rId3"/>
          <a:srcRect l="10967"/>
          <a:stretch/>
        </p:blipFill>
        <p:spPr>
          <a:xfrm>
            <a:off x="20" y="10"/>
            <a:ext cx="9154673" cy="6863475"/>
          </a:xfrm>
          <a:custGeom>
            <a:avLst/>
            <a:gdLst/>
            <a:ahLst/>
            <a:cxnLst/>
            <a:rect l="l" t="t" r="r" b="b"/>
            <a:pathLst>
              <a:path w="9154693" h="6863485">
                <a:moveTo>
                  <a:pt x="0" y="0"/>
                </a:moveTo>
                <a:lnTo>
                  <a:pt x="5976000" y="0"/>
                </a:lnTo>
                <a:lnTo>
                  <a:pt x="9154693" y="6863485"/>
                </a:lnTo>
                <a:lnTo>
                  <a:pt x="0" y="6863485"/>
                </a:lnTo>
                <a:lnTo>
                  <a:pt x="0" y="0"/>
                </a:lnTo>
                <a:close/>
              </a:path>
            </a:pathLst>
          </a:custGeom>
        </p:spPr>
      </p:pic>
      <p:pic>
        <p:nvPicPr>
          <p:cNvPr id="2" name="Picture 2" descr="A picture containing sky, outdoor&#10;&#10;Description automatically generated">
            <a:extLst>
              <a:ext uri="{FF2B5EF4-FFF2-40B4-BE49-F238E27FC236}">
                <a16:creationId xmlns:a16="http://schemas.microsoft.com/office/drawing/2014/main" id="{D2106835-516A-F7AD-8723-1A0FC79DDCCC}"/>
              </a:ext>
            </a:extLst>
          </p:cNvPr>
          <p:cNvPicPr>
            <a:picLocks noChangeAspect="1"/>
          </p:cNvPicPr>
          <p:nvPr/>
        </p:nvPicPr>
        <p:blipFill rotWithShape="1">
          <a:blip r:embed="rId4"/>
          <a:srcRect l="4147" r="23399"/>
          <a:stretch/>
        </p:blipFill>
        <p:spPr>
          <a:xfrm>
            <a:off x="6168189" y="10"/>
            <a:ext cx="6023811" cy="3346394"/>
          </a:xfrm>
          <a:custGeom>
            <a:avLst/>
            <a:gdLst/>
            <a:ahLst/>
            <a:cxnLst/>
            <a:rect l="l" t="t" r="r" b="b"/>
            <a:pathLst>
              <a:path w="6023811" h="3346404">
                <a:moveTo>
                  <a:pt x="0" y="0"/>
                </a:moveTo>
                <a:lnTo>
                  <a:pt x="6023811" y="0"/>
                </a:lnTo>
                <a:lnTo>
                  <a:pt x="6023811" y="3346404"/>
                </a:lnTo>
                <a:lnTo>
                  <a:pt x="1549824" y="3346404"/>
                </a:lnTo>
                <a:close/>
              </a:path>
            </a:pathLst>
          </a:custGeom>
        </p:spPr>
      </p:pic>
    </p:spTree>
    <p:extLst>
      <p:ext uri="{BB962C8B-B14F-4D97-AF65-F5344CB8AC3E}">
        <p14:creationId xmlns:p14="http://schemas.microsoft.com/office/powerpoint/2010/main" val="2795953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679811B-9678-4E6D-9ECA-9E1FF4C7F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15C326-52DC-7F83-F0ED-5E4FFEF6B89B}"/>
              </a:ext>
            </a:extLst>
          </p:cNvPr>
          <p:cNvSpPr>
            <a:spLocks noGrp="1"/>
          </p:cNvSpPr>
          <p:nvPr>
            <p:ph type="title"/>
          </p:nvPr>
        </p:nvSpPr>
        <p:spPr>
          <a:xfrm>
            <a:off x="960120" y="960120"/>
            <a:ext cx="6695506" cy="1508760"/>
          </a:xfrm>
        </p:spPr>
        <p:txBody>
          <a:bodyPr>
            <a:normAutofit/>
          </a:bodyPr>
          <a:lstStyle/>
          <a:p>
            <a:endParaRPr lang="en-US"/>
          </a:p>
          <a:p>
            <a:r>
              <a:rPr lang="en-US" b="1" dirty="0"/>
              <a:t>Burj Khalifa</a:t>
            </a:r>
          </a:p>
          <a:p>
            <a:endParaRPr lang="en-US" dirty="0"/>
          </a:p>
        </p:txBody>
      </p:sp>
      <p:sp>
        <p:nvSpPr>
          <p:cNvPr id="3" name="Content Placeholder 2">
            <a:extLst>
              <a:ext uri="{FF2B5EF4-FFF2-40B4-BE49-F238E27FC236}">
                <a16:creationId xmlns:a16="http://schemas.microsoft.com/office/drawing/2014/main" id="{FDE4D314-7A2F-444B-6E3F-2CA08A11CB44}"/>
              </a:ext>
            </a:extLst>
          </p:cNvPr>
          <p:cNvSpPr>
            <a:spLocks noGrp="1"/>
          </p:cNvSpPr>
          <p:nvPr>
            <p:ph idx="1"/>
          </p:nvPr>
        </p:nvSpPr>
        <p:spPr>
          <a:xfrm>
            <a:off x="952502" y="2765686"/>
            <a:ext cx="6695506" cy="3139816"/>
          </a:xfrm>
        </p:spPr>
        <p:txBody>
          <a:bodyPr vert="horz" lIns="91440" tIns="45720" rIns="91440" bIns="45720" rtlCol="0" anchor="b">
            <a:noAutofit/>
          </a:bodyPr>
          <a:lstStyle/>
          <a:p>
            <a:pPr>
              <a:lnSpc>
                <a:spcPct val="100000"/>
              </a:lnSpc>
              <a:buNone/>
            </a:pPr>
            <a:r>
              <a:rPr lang="en-US" b="1" dirty="0">
                <a:ea typeface="+mn-lt"/>
                <a:cs typeface="+mn-lt"/>
              </a:rPr>
              <a:t>It is the tallest building in the world and measures 828 meters.</a:t>
            </a:r>
          </a:p>
          <a:p>
            <a:pPr>
              <a:lnSpc>
                <a:spcPct val="100000"/>
              </a:lnSpc>
              <a:buNone/>
            </a:pPr>
            <a:r>
              <a:rPr lang="en-US" b="1" dirty="0">
                <a:ea typeface="+mn-lt"/>
                <a:cs typeface="+mn-lt"/>
              </a:rPr>
              <a:t>The skyscraper is located in Dubai, United Arab Emirates.</a:t>
            </a:r>
          </a:p>
          <a:p>
            <a:pPr>
              <a:lnSpc>
                <a:spcPct val="100000"/>
              </a:lnSpc>
              <a:buNone/>
            </a:pPr>
            <a:r>
              <a:rPr lang="en-US" b="1" dirty="0">
                <a:ea typeface="+mn-lt"/>
                <a:cs typeface="+mn-lt"/>
              </a:rPr>
              <a:t>The Burj Khalifa skyscraper was designed by the architectural</a:t>
            </a:r>
          </a:p>
          <a:p>
            <a:pPr>
              <a:lnSpc>
                <a:spcPct val="100000"/>
              </a:lnSpc>
              <a:buNone/>
            </a:pPr>
            <a:r>
              <a:rPr lang="en-US" b="1" dirty="0">
                <a:ea typeface="+mn-lt"/>
                <a:cs typeface="+mn-lt"/>
              </a:rPr>
              <a:t>firm Skidmore, which also designed the Willis Tower and </a:t>
            </a:r>
          </a:p>
          <a:p>
            <a:pPr>
              <a:lnSpc>
                <a:spcPct val="100000"/>
              </a:lnSpc>
              <a:buNone/>
            </a:pPr>
            <a:r>
              <a:rPr lang="en-US" b="1" dirty="0">
                <a:ea typeface="+mn-lt"/>
                <a:cs typeface="+mn-lt"/>
              </a:rPr>
              <a:t>World Trade Center. </a:t>
            </a:r>
            <a:endParaRPr lang="en-US" b="1"/>
          </a:p>
          <a:p>
            <a:pPr>
              <a:lnSpc>
                <a:spcPct val="100000"/>
              </a:lnSpc>
              <a:buNone/>
            </a:pPr>
            <a:r>
              <a:rPr lang="en-US" b="1" dirty="0">
                <a:ea typeface="+mn-lt"/>
                <a:cs typeface="+mn-lt"/>
              </a:rPr>
              <a:t>Its general appearance refers to the culture of Islam.</a:t>
            </a:r>
            <a:endParaRPr lang="en-US" b="1"/>
          </a:p>
          <a:p>
            <a:pPr marL="0" indent="0">
              <a:lnSpc>
                <a:spcPct val="100000"/>
              </a:lnSpc>
              <a:buNone/>
            </a:pPr>
            <a:r>
              <a:rPr lang="en-US" b="1" dirty="0">
                <a:ea typeface="+mn-lt"/>
                <a:cs typeface="+mn-lt"/>
              </a:rPr>
              <a:t>The lowest floors were allocated to the hotel, which was decorated by Giorgio Armani.</a:t>
            </a:r>
            <a:endParaRPr lang="en-US" b="1"/>
          </a:p>
        </p:txBody>
      </p:sp>
      <p:grpSp>
        <p:nvGrpSpPr>
          <p:cNvPr id="19" name="Group 18">
            <a:extLst>
              <a:ext uri="{FF2B5EF4-FFF2-40B4-BE49-F238E27FC236}">
                <a16:creationId xmlns:a16="http://schemas.microsoft.com/office/drawing/2014/main" id="{B7DF4426-90D1-F14F-8020-087AFF23F1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040360" y="1829569"/>
            <a:ext cx="3151640" cy="5028431"/>
            <a:chOff x="9040360" y="1829569"/>
            <a:chExt cx="3151640" cy="5028431"/>
          </a:xfrm>
        </p:grpSpPr>
        <p:grpSp>
          <p:nvGrpSpPr>
            <p:cNvPr id="20" name="Group 19">
              <a:extLst>
                <a:ext uri="{FF2B5EF4-FFF2-40B4-BE49-F238E27FC236}">
                  <a16:creationId xmlns:a16="http://schemas.microsoft.com/office/drawing/2014/main" id="{48B2FB0C-3A68-1142-BCF6-56559188A88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9040360" y="1912383"/>
              <a:ext cx="3151640" cy="4945617"/>
              <a:chOff x="9040360" y="1912383"/>
              <a:chExt cx="3151640" cy="4945617"/>
            </a:xfrm>
          </p:grpSpPr>
          <p:sp>
            <p:nvSpPr>
              <p:cNvPr id="22" name="Freeform: Shape 21">
                <a:extLst>
                  <a:ext uri="{FF2B5EF4-FFF2-40B4-BE49-F238E27FC236}">
                    <a16:creationId xmlns:a16="http://schemas.microsoft.com/office/drawing/2014/main" id="{AC35D916-0A5D-46AE-BFFD-C2ADD447D6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01565" y="4566630"/>
                <a:ext cx="2249810" cy="2291370"/>
              </a:xfrm>
              <a:custGeom>
                <a:avLst/>
                <a:gdLst>
                  <a:gd name="connsiteX0" fmla="*/ 1126749 w 2249810"/>
                  <a:gd name="connsiteY0" fmla="*/ 0 h 2291370"/>
                  <a:gd name="connsiteX1" fmla="*/ 1225438 w 2249810"/>
                  <a:gd name="connsiteY1" fmla="*/ 86525 h 2291370"/>
                  <a:gd name="connsiteX2" fmla="*/ 1955981 w 2249810"/>
                  <a:gd name="connsiteY2" fmla="*/ 449433 h 2291370"/>
                  <a:gd name="connsiteX3" fmla="*/ 2249810 w 2249810"/>
                  <a:gd name="connsiteY3" fmla="*/ 1076320 h 2291370"/>
                  <a:gd name="connsiteX4" fmla="*/ 2249810 w 2249810"/>
                  <a:gd name="connsiteY4" fmla="*/ 1172210 h 2291370"/>
                  <a:gd name="connsiteX5" fmla="*/ 2249810 w 2249810"/>
                  <a:gd name="connsiteY5" fmla="*/ 1445920 h 2291370"/>
                  <a:gd name="connsiteX6" fmla="*/ 2249810 w 2249810"/>
                  <a:gd name="connsiteY6" fmla="*/ 1598212 h 2291370"/>
                  <a:gd name="connsiteX7" fmla="*/ 2249810 w 2249810"/>
                  <a:gd name="connsiteY7" fmla="*/ 1807917 h 2291370"/>
                  <a:gd name="connsiteX8" fmla="*/ 2249810 w 2249810"/>
                  <a:gd name="connsiteY8" fmla="*/ 1967812 h 2291370"/>
                  <a:gd name="connsiteX9" fmla="*/ 2210104 w 2249810"/>
                  <a:gd name="connsiteY9" fmla="*/ 2271144 h 2291370"/>
                  <a:gd name="connsiteX10" fmla="*/ 2202000 w 2249810"/>
                  <a:gd name="connsiteY10" fmla="*/ 2291370 h 2291370"/>
                  <a:gd name="connsiteX11" fmla="*/ 47809 w 2249810"/>
                  <a:gd name="connsiteY11" fmla="*/ 2291370 h 2291370"/>
                  <a:gd name="connsiteX12" fmla="*/ 39705 w 2249810"/>
                  <a:gd name="connsiteY12" fmla="*/ 2271144 h 2291370"/>
                  <a:gd name="connsiteX13" fmla="*/ 0 w 2249810"/>
                  <a:gd name="connsiteY13" fmla="*/ 1967812 h 2291370"/>
                  <a:gd name="connsiteX14" fmla="*/ 0 w 2249810"/>
                  <a:gd name="connsiteY14" fmla="*/ 1807917 h 2291370"/>
                  <a:gd name="connsiteX15" fmla="*/ 0 w 2249810"/>
                  <a:gd name="connsiteY15" fmla="*/ 1598212 h 2291370"/>
                  <a:gd name="connsiteX16" fmla="*/ 0 w 2249810"/>
                  <a:gd name="connsiteY16" fmla="*/ 1445920 h 2291370"/>
                  <a:gd name="connsiteX17" fmla="*/ 0 w 2249810"/>
                  <a:gd name="connsiteY17" fmla="*/ 1172210 h 2291370"/>
                  <a:gd name="connsiteX18" fmla="*/ 0 w 2249810"/>
                  <a:gd name="connsiteY18" fmla="*/ 1076320 h 2291370"/>
                  <a:gd name="connsiteX19" fmla="*/ 293829 w 2249810"/>
                  <a:gd name="connsiteY19" fmla="*/ 449433 h 2291370"/>
                  <a:gd name="connsiteX20" fmla="*/ 1024373 w 2249810"/>
                  <a:gd name="connsiteY20" fmla="*/ 86525 h 229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1370">
                    <a:moveTo>
                      <a:pt x="1126749" y="0"/>
                    </a:moveTo>
                    <a:lnTo>
                      <a:pt x="1225438" y="86525"/>
                    </a:lnTo>
                    <a:cubicBezTo>
                      <a:pt x="1470146" y="275630"/>
                      <a:pt x="1745900" y="327719"/>
                      <a:pt x="1955981" y="449433"/>
                    </a:cubicBezTo>
                    <a:cubicBezTo>
                      <a:pt x="2157990" y="590684"/>
                      <a:pt x="2249810" y="752678"/>
                      <a:pt x="2249810" y="1076320"/>
                    </a:cubicBezTo>
                    <a:lnTo>
                      <a:pt x="2249810" y="1172210"/>
                    </a:lnTo>
                    <a:lnTo>
                      <a:pt x="2249810" y="1445920"/>
                    </a:lnTo>
                    <a:lnTo>
                      <a:pt x="2249810" y="1598212"/>
                    </a:lnTo>
                    <a:lnTo>
                      <a:pt x="2249810" y="1807917"/>
                    </a:lnTo>
                    <a:lnTo>
                      <a:pt x="2249810" y="1967812"/>
                    </a:lnTo>
                    <a:cubicBezTo>
                      <a:pt x="2249810" y="2089178"/>
                      <a:pt x="2236898" y="2187812"/>
                      <a:pt x="2210104" y="2271144"/>
                    </a:cubicBezTo>
                    <a:lnTo>
                      <a:pt x="2202000" y="2291370"/>
                    </a:lnTo>
                    <a:lnTo>
                      <a:pt x="47809" y="2291370"/>
                    </a:lnTo>
                    <a:lnTo>
                      <a:pt x="39705" y="2271144"/>
                    </a:lnTo>
                    <a:cubicBezTo>
                      <a:pt x="12912" y="2187812"/>
                      <a:pt x="0" y="2089178"/>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3"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5F268332-6742-4EC3-8AE6-DC8C2311C8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66429" y="1912383"/>
                <a:ext cx="1825571" cy="3044131"/>
              </a:xfrm>
              <a:custGeom>
                <a:avLst/>
                <a:gdLst>
                  <a:gd name="connsiteX0" fmla="*/ 1126749 w 1825571"/>
                  <a:gd name="connsiteY0" fmla="*/ 0 h 3044131"/>
                  <a:gd name="connsiteX1" fmla="*/ 1225438 w 1825571"/>
                  <a:gd name="connsiteY1" fmla="*/ 86525 h 3044131"/>
                  <a:gd name="connsiteX2" fmla="*/ 1787618 w 1825571"/>
                  <a:gd name="connsiteY2" fmla="*/ 367973 h 3044131"/>
                  <a:gd name="connsiteX3" fmla="*/ 1825571 w 1825571"/>
                  <a:gd name="connsiteY3" fmla="*/ 386337 h 3044131"/>
                  <a:gd name="connsiteX4" fmla="*/ 1825571 w 1825571"/>
                  <a:gd name="connsiteY4" fmla="*/ 2657795 h 3044131"/>
                  <a:gd name="connsiteX5" fmla="*/ 1787617 w 1825571"/>
                  <a:gd name="connsiteY5" fmla="*/ 2676158 h 3044131"/>
                  <a:gd name="connsiteX6" fmla="*/ 1225437 w 1825571"/>
                  <a:gd name="connsiteY6" fmla="*/ 2957606 h 3044131"/>
                  <a:gd name="connsiteX7" fmla="*/ 1123061 w 1825571"/>
                  <a:gd name="connsiteY7" fmla="*/ 3044131 h 3044131"/>
                  <a:gd name="connsiteX8" fmla="*/ 1024372 w 1825571"/>
                  <a:gd name="connsiteY8" fmla="*/ 2957606 h 3044131"/>
                  <a:gd name="connsiteX9" fmla="*/ 293828 w 1825571"/>
                  <a:gd name="connsiteY9" fmla="*/ 2594699 h 3044131"/>
                  <a:gd name="connsiteX10" fmla="*/ 0 w 1825571"/>
                  <a:gd name="connsiteY10" fmla="*/ 1967812 h 3044131"/>
                  <a:gd name="connsiteX11" fmla="*/ 0 w 1825571"/>
                  <a:gd name="connsiteY11" fmla="*/ 1807917 h 3044131"/>
                  <a:gd name="connsiteX12" fmla="*/ 0 w 1825571"/>
                  <a:gd name="connsiteY12" fmla="*/ 1598212 h 3044131"/>
                  <a:gd name="connsiteX13" fmla="*/ 0 w 1825571"/>
                  <a:gd name="connsiteY13" fmla="*/ 1445920 h 3044131"/>
                  <a:gd name="connsiteX14" fmla="*/ 0 w 1825571"/>
                  <a:gd name="connsiteY14" fmla="*/ 1172210 h 3044131"/>
                  <a:gd name="connsiteX15" fmla="*/ 0 w 1825571"/>
                  <a:gd name="connsiteY15" fmla="*/ 1076320 h 3044131"/>
                  <a:gd name="connsiteX16" fmla="*/ 293829 w 1825571"/>
                  <a:gd name="connsiteY16" fmla="*/ 449433 h 3044131"/>
                  <a:gd name="connsiteX17" fmla="*/ 1024373 w 1825571"/>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25571" h="3044131">
                    <a:moveTo>
                      <a:pt x="1126749" y="0"/>
                    </a:moveTo>
                    <a:lnTo>
                      <a:pt x="1225438" y="86525"/>
                    </a:lnTo>
                    <a:cubicBezTo>
                      <a:pt x="1408969" y="228354"/>
                      <a:pt x="1609963" y="293111"/>
                      <a:pt x="1787618" y="367973"/>
                    </a:cubicBezTo>
                    <a:lnTo>
                      <a:pt x="1825571" y="386337"/>
                    </a:lnTo>
                    <a:lnTo>
                      <a:pt x="1825571" y="2657795"/>
                    </a:lnTo>
                    <a:lnTo>
                      <a:pt x="1787617" y="2676158"/>
                    </a:lnTo>
                    <a:cubicBezTo>
                      <a:pt x="1609961" y="2751020"/>
                      <a:pt x="1408967" y="2815777"/>
                      <a:pt x="1225437"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3"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916D7504-D3C2-47D5-B42F-97C527B8EA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040360" y="4483816"/>
                <a:ext cx="2372219" cy="2366675"/>
              </a:xfrm>
              <a:custGeom>
                <a:avLst/>
                <a:gdLst>
                  <a:gd name="connsiteX0" fmla="*/ 1188054 w 2372219"/>
                  <a:gd name="connsiteY0" fmla="*/ 0 h 2366675"/>
                  <a:gd name="connsiteX1" fmla="*/ 1292112 w 2372219"/>
                  <a:gd name="connsiteY1" fmla="*/ 91233 h 2366675"/>
                  <a:gd name="connsiteX2" fmla="*/ 2062403 w 2372219"/>
                  <a:gd name="connsiteY2" fmla="*/ 473886 h 2366675"/>
                  <a:gd name="connsiteX3" fmla="*/ 2372219 w 2372219"/>
                  <a:gd name="connsiteY3" fmla="*/ 1134881 h 2366675"/>
                  <a:gd name="connsiteX4" fmla="*/ 2372219 w 2372219"/>
                  <a:gd name="connsiteY4" fmla="*/ 1235988 h 2366675"/>
                  <a:gd name="connsiteX5" fmla="*/ 2372219 w 2372219"/>
                  <a:gd name="connsiteY5" fmla="*/ 1524590 h 2366675"/>
                  <a:gd name="connsiteX6" fmla="*/ 2372219 w 2372219"/>
                  <a:gd name="connsiteY6" fmla="*/ 1685168 h 2366675"/>
                  <a:gd name="connsiteX7" fmla="*/ 2372219 w 2372219"/>
                  <a:gd name="connsiteY7" fmla="*/ 1906283 h 2366675"/>
                  <a:gd name="connsiteX8" fmla="*/ 2372219 w 2372219"/>
                  <a:gd name="connsiteY8" fmla="*/ 2074878 h 2366675"/>
                  <a:gd name="connsiteX9" fmla="*/ 2353763 w 2372219"/>
                  <a:gd name="connsiteY9" fmla="*/ 2301179 h 2366675"/>
                  <a:gd name="connsiteX10" fmla="*/ 2337371 w 2372219"/>
                  <a:gd name="connsiteY10" fmla="*/ 2366675 h 2366675"/>
                  <a:gd name="connsiteX11" fmla="*/ 34848 w 2372219"/>
                  <a:gd name="connsiteY11" fmla="*/ 2366675 h 2366675"/>
                  <a:gd name="connsiteX12" fmla="*/ 18456 w 2372219"/>
                  <a:gd name="connsiteY12" fmla="*/ 2301179 h 2366675"/>
                  <a:gd name="connsiteX13" fmla="*/ 0 w 2372219"/>
                  <a:gd name="connsiteY13" fmla="*/ 2074878 h 2366675"/>
                  <a:gd name="connsiteX14" fmla="*/ 0 w 2372219"/>
                  <a:gd name="connsiteY14" fmla="*/ 1906283 h 2366675"/>
                  <a:gd name="connsiteX15" fmla="*/ 0 w 2372219"/>
                  <a:gd name="connsiteY15" fmla="*/ 1685168 h 2366675"/>
                  <a:gd name="connsiteX16" fmla="*/ 0 w 2372219"/>
                  <a:gd name="connsiteY16" fmla="*/ 1524590 h 2366675"/>
                  <a:gd name="connsiteX17" fmla="*/ 0 w 2372219"/>
                  <a:gd name="connsiteY17" fmla="*/ 1235988 h 2366675"/>
                  <a:gd name="connsiteX18" fmla="*/ 0 w 2372219"/>
                  <a:gd name="connsiteY18" fmla="*/ 1134881 h 2366675"/>
                  <a:gd name="connsiteX19" fmla="*/ 309816 w 2372219"/>
                  <a:gd name="connsiteY19" fmla="*/ 473886 h 2366675"/>
                  <a:gd name="connsiteX20" fmla="*/ 1080108 w 2372219"/>
                  <a:gd name="connsiteY20" fmla="*/ 91233 h 2366675"/>
                  <a:gd name="connsiteX0" fmla="*/ 2337371 w 2428811"/>
                  <a:gd name="connsiteY0" fmla="*/ 2366675 h 2458115"/>
                  <a:gd name="connsiteX1" fmla="*/ 34848 w 2428811"/>
                  <a:gd name="connsiteY1" fmla="*/ 2366675 h 2458115"/>
                  <a:gd name="connsiteX2" fmla="*/ 18456 w 2428811"/>
                  <a:gd name="connsiteY2" fmla="*/ 2301179 h 2458115"/>
                  <a:gd name="connsiteX3" fmla="*/ 0 w 2428811"/>
                  <a:gd name="connsiteY3" fmla="*/ 2074878 h 2458115"/>
                  <a:gd name="connsiteX4" fmla="*/ 0 w 2428811"/>
                  <a:gd name="connsiteY4" fmla="*/ 1906283 h 2458115"/>
                  <a:gd name="connsiteX5" fmla="*/ 0 w 2428811"/>
                  <a:gd name="connsiteY5" fmla="*/ 1685168 h 2458115"/>
                  <a:gd name="connsiteX6" fmla="*/ 0 w 2428811"/>
                  <a:gd name="connsiteY6" fmla="*/ 1524590 h 2458115"/>
                  <a:gd name="connsiteX7" fmla="*/ 0 w 2428811"/>
                  <a:gd name="connsiteY7" fmla="*/ 1235988 h 2458115"/>
                  <a:gd name="connsiteX8" fmla="*/ 0 w 2428811"/>
                  <a:gd name="connsiteY8" fmla="*/ 1134881 h 2458115"/>
                  <a:gd name="connsiteX9" fmla="*/ 309816 w 2428811"/>
                  <a:gd name="connsiteY9" fmla="*/ 473886 h 2458115"/>
                  <a:gd name="connsiteX10" fmla="*/ 1080108 w 2428811"/>
                  <a:gd name="connsiteY10" fmla="*/ 91233 h 2458115"/>
                  <a:gd name="connsiteX11" fmla="*/ 1188054 w 2428811"/>
                  <a:gd name="connsiteY11" fmla="*/ 0 h 2458115"/>
                  <a:gd name="connsiteX12" fmla="*/ 1292112 w 2428811"/>
                  <a:gd name="connsiteY12" fmla="*/ 91233 h 2458115"/>
                  <a:gd name="connsiteX13" fmla="*/ 2062403 w 2428811"/>
                  <a:gd name="connsiteY13" fmla="*/ 473886 h 2458115"/>
                  <a:gd name="connsiteX14" fmla="*/ 2372219 w 2428811"/>
                  <a:gd name="connsiteY14" fmla="*/ 1134881 h 2458115"/>
                  <a:gd name="connsiteX15" fmla="*/ 2372219 w 2428811"/>
                  <a:gd name="connsiteY15" fmla="*/ 1235988 h 2458115"/>
                  <a:gd name="connsiteX16" fmla="*/ 2372219 w 2428811"/>
                  <a:gd name="connsiteY16" fmla="*/ 1524590 h 2458115"/>
                  <a:gd name="connsiteX17" fmla="*/ 2372219 w 2428811"/>
                  <a:gd name="connsiteY17" fmla="*/ 1685168 h 2458115"/>
                  <a:gd name="connsiteX18" fmla="*/ 2372219 w 2428811"/>
                  <a:gd name="connsiteY18" fmla="*/ 1906283 h 2458115"/>
                  <a:gd name="connsiteX19" fmla="*/ 2372219 w 2428811"/>
                  <a:gd name="connsiteY19" fmla="*/ 2074878 h 2458115"/>
                  <a:gd name="connsiteX20" fmla="*/ 2353763 w 2428811"/>
                  <a:gd name="connsiteY20" fmla="*/ 2301179 h 2458115"/>
                  <a:gd name="connsiteX21" fmla="*/ 2428811 w 2428811"/>
                  <a:gd name="connsiteY21" fmla="*/ 2458115 h 2458115"/>
                  <a:gd name="connsiteX0" fmla="*/ 34848 w 2428811"/>
                  <a:gd name="connsiteY0" fmla="*/ 2366675 h 2458115"/>
                  <a:gd name="connsiteX1" fmla="*/ 18456 w 2428811"/>
                  <a:gd name="connsiteY1" fmla="*/ 2301179 h 2458115"/>
                  <a:gd name="connsiteX2" fmla="*/ 0 w 2428811"/>
                  <a:gd name="connsiteY2" fmla="*/ 2074878 h 2458115"/>
                  <a:gd name="connsiteX3" fmla="*/ 0 w 2428811"/>
                  <a:gd name="connsiteY3" fmla="*/ 1906283 h 2458115"/>
                  <a:gd name="connsiteX4" fmla="*/ 0 w 2428811"/>
                  <a:gd name="connsiteY4" fmla="*/ 1685168 h 2458115"/>
                  <a:gd name="connsiteX5" fmla="*/ 0 w 2428811"/>
                  <a:gd name="connsiteY5" fmla="*/ 1524590 h 2458115"/>
                  <a:gd name="connsiteX6" fmla="*/ 0 w 2428811"/>
                  <a:gd name="connsiteY6" fmla="*/ 1235988 h 2458115"/>
                  <a:gd name="connsiteX7" fmla="*/ 0 w 2428811"/>
                  <a:gd name="connsiteY7" fmla="*/ 1134881 h 2458115"/>
                  <a:gd name="connsiteX8" fmla="*/ 309816 w 2428811"/>
                  <a:gd name="connsiteY8" fmla="*/ 473886 h 2458115"/>
                  <a:gd name="connsiteX9" fmla="*/ 1080108 w 2428811"/>
                  <a:gd name="connsiteY9" fmla="*/ 91233 h 2458115"/>
                  <a:gd name="connsiteX10" fmla="*/ 1188054 w 2428811"/>
                  <a:gd name="connsiteY10" fmla="*/ 0 h 2458115"/>
                  <a:gd name="connsiteX11" fmla="*/ 1292112 w 2428811"/>
                  <a:gd name="connsiteY11" fmla="*/ 91233 h 2458115"/>
                  <a:gd name="connsiteX12" fmla="*/ 2062403 w 2428811"/>
                  <a:gd name="connsiteY12" fmla="*/ 473886 h 2458115"/>
                  <a:gd name="connsiteX13" fmla="*/ 2372219 w 2428811"/>
                  <a:gd name="connsiteY13" fmla="*/ 1134881 h 2458115"/>
                  <a:gd name="connsiteX14" fmla="*/ 2372219 w 2428811"/>
                  <a:gd name="connsiteY14" fmla="*/ 1235988 h 2458115"/>
                  <a:gd name="connsiteX15" fmla="*/ 2372219 w 2428811"/>
                  <a:gd name="connsiteY15" fmla="*/ 1524590 h 2458115"/>
                  <a:gd name="connsiteX16" fmla="*/ 2372219 w 2428811"/>
                  <a:gd name="connsiteY16" fmla="*/ 1685168 h 2458115"/>
                  <a:gd name="connsiteX17" fmla="*/ 2372219 w 2428811"/>
                  <a:gd name="connsiteY17" fmla="*/ 1906283 h 2458115"/>
                  <a:gd name="connsiteX18" fmla="*/ 2372219 w 2428811"/>
                  <a:gd name="connsiteY18" fmla="*/ 2074878 h 2458115"/>
                  <a:gd name="connsiteX19" fmla="*/ 2353763 w 2428811"/>
                  <a:gd name="connsiteY19" fmla="*/ 2301179 h 2458115"/>
                  <a:gd name="connsiteX20" fmla="*/ 2428811 w 2428811"/>
                  <a:gd name="connsiteY20" fmla="*/ 2458115 h 2458115"/>
                  <a:gd name="connsiteX0" fmla="*/ 34848 w 2428811"/>
                  <a:gd name="connsiteY0" fmla="*/ 2366675 h 2458115"/>
                  <a:gd name="connsiteX1" fmla="*/ 18456 w 2428811"/>
                  <a:gd name="connsiteY1" fmla="*/ 2301179 h 2458115"/>
                  <a:gd name="connsiteX2" fmla="*/ 0 w 2428811"/>
                  <a:gd name="connsiteY2" fmla="*/ 2074878 h 2458115"/>
                  <a:gd name="connsiteX3" fmla="*/ 0 w 2428811"/>
                  <a:gd name="connsiteY3" fmla="*/ 1906283 h 2458115"/>
                  <a:gd name="connsiteX4" fmla="*/ 0 w 2428811"/>
                  <a:gd name="connsiteY4" fmla="*/ 1685168 h 2458115"/>
                  <a:gd name="connsiteX5" fmla="*/ 0 w 2428811"/>
                  <a:gd name="connsiteY5" fmla="*/ 1524590 h 2458115"/>
                  <a:gd name="connsiteX6" fmla="*/ 0 w 2428811"/>
                  <a:gd name="connsiteY6" fmla="*/ 1235988 h 2458115"/>
                  <a:gd name="connsiteX7" fmla="*/ 0 w 2428811"/>
                  <a:gd name="connsiteY7" fmla="*/ 1134881 h 2458115"/>
                  <a:gd name="connsiteX8" fmla="*/ 309816 w 2428811"/>
                  <a:gd name="connsiteY8" fmla="*/ 473886 h 2458115"/>
                  <a:gd name="connsiteX9" fmla="*/ 1080108 w 2428811"/>
                  <a:gd name="connsiteY9" fmla="*/ 91233 h 2458115"/>
                  <a:gd name="connsiteX10" fmla="*/ 1188054 w 2428811"/>
                  <a:gd name="connsiteY10" fmla="*/ 0 h 2458115"/>
                  <a:gd name="connsiteX11" fmla="*/ 1292112 w 2428811"/>
                  <a:gd name="connsiteY11" fmla="*/ 91233 h 2458115"/>
                  <a:gd name="connsiteX12" fmla="*/ 2062403 w 2428811"/>
                  <a:gd name="connsiteY12" fmla="*/ 473886 h 2458115"/>
                  <a:gd name="connsiteX13" fmla="*/ 2372219 w 2428811"/>
                  <a:gd name="connsiteY13" fmla="*/ 1134881 h 2458115"/>
                  <a:gd name="connsiteX14" fmla="*/ 2372219 w 2428811"/>
                  <a:gd name="connsiteY14" fmla="*/ 1235988 h 2458115"/>
                  <a:gd name="connsiteX15" fmla="*/ 2372219 w 2428811"/>
                  <a:gd name="connsiteY15" fmla="*/ 1524590 h 2458115"/>
                  <a:gd name="connsiteX16" fmla="*/ 2372219 w 2428811"/>
                  <a:gd name="connsiteY16" fmla="*/ 1906283 h 2458115"/>
                  <a:gd name="connsiteX17" fmla="*/ 2372219 w 2428811"/>
                  <a:gd name="connsiteY17" fmla="*/ 2074878 h 2458115"/>
                  <a:gd name="connsiteX18" fmla="*/ 2353763 w 2428811"/>
                  <a:gd name="connsiteY18" fmla="*/ 2301179 h 2458115"/>
                  <a:gd name="connsiteX19" fmla="*/ 2428811 w 2428811"/>
                  <a:gd name="connsiteY19" fmla="*/ 2458115 h 2458115"/>
                  <a:gd name="connsiteX0" fmla="*/ 34848 w 2428811"/>
                  <a:gd name="connsiteY0" fmla="*/ 2366675 h 2458115"/>
                  <a:gd name="connsiteX1" fmla="*/ 18456 w 2428811"/>
                  <a:gd name="connsiteY1" fmla="*/ 2301179 h 2458115"/>
                  <a:gd name="connsiteX2" fmla="*/ 0 w 2428811"/>
                  <a:gd name="connsiteY2" fmla="*/ 2074878 h 2458115"/>
                  <a:gd name="connsiteX3" fmla="*/ 0 w 2428811"/>
                  <a:gd name="connsiteY3" fmla="*/ 1906283 h 2458115"/>
                  <a:gd name="connsiteX4" fmla="*/ 0 w 2428811"/>
                  <a:gd name="connsiteY4" fmla="*/ 1685168 h 2458115"/>
                  <a:gd name="connsiteX5" fmla="*/ 0 w 2428811"/>
                  <a:gd name="connsiteY5" fmla="*/ 1524590 h 2458115"/>
                  <a:gd name="connsiteX6" fmla="*/ 0 w 2428811"/>
                  <a:gd name="connsiteY6" fmla="*/ 1235988 h 2458115"/>
                  <a:gd name="connsiteX7" fmla="*/ 0 w 2428811"/>
                  <a:gd name="connsiteY7" fmla="*/ 1134881 h 2458115"/>
                  <a:gd name="connsiteX8" fmla="*/ 309816 w 2428811"/>
                  <a:gd name="connsiteY8" fmla="*/ 473886 h 2458115"/>
                  <a:gd name="connsiteX9" fmla="*/ 1080108 w 2428811"/>
                  <a:gd name="connsiteY9" fmla="*/ 91233 h 2458115"/>
                  <a:gd name="connsiteX10" fmla="*/ 1188054 w 2428811"/>
                  <a:gd name="connsiteY10" fmla="*/ 0 h 2458115"/>
                  <a:gd name="connsiteX11" fmla="*/ 1292112 w 2428811"/>
                  <a:gd name="connsiteY11" fmla="*/ 91233 h 2458115"/>
                  <a:gd name="connsiteX12" fmla="*/ 2062403 w 2428811"/>
                  <a:gd name="connsiteY12" fmla="*/ 473886 h 2458115"/>
                  <a:gd name="connsiteX13" fmla="*/ 2372219 w 2428811"/>
                  <a:gd name="connsiteY13" fmla="*/ 1134881 h 2458115"/>
                  <a:gd name="connsiteX14" fmla="*/ 2372219 w 2428811"/>
                  <a:gd name="connsiteY14" fmla="*/ 1235988 h 2458115"/>
                  <a:gd name="connsiteX15" fmla="*/ 2372219 w 2428811"/>
                  <a:gd name="connsiteY15" fmla="*/ 1524590 h 2458115"/>
                  <a:gd name="connsiteX16" fmla="*/ 2372219 w 2428811"/>
                  <a:gd name="connsiteY16" fmla="*/ 2074878 h 2458115"/>
                  <a:gd name="connsiteX17" fmla="*/ 2353763 w 2428811"/>
                  <a:gd name="connsiteY17" fmla="*/ 2301179 h 2458115"/>
                  <a:gd name="connsiteX18" fmla="*/ 2428811 w 2428811"/>
                  <a:gd name="connsiteY18" fmla="*/ 2458115 h 2458115"/>
                  <a:gd name="connsiteX0" fmla="*/ 34848 w 2372219"/>
                  <a:gd name="connsiteY0" fmla="*/ 2366675 h 2366675"/>
                  <a:gd name="connsiteX1" fmla="*/ 18456 w 2372219"/>
                  <a:gd name="connsiteY1" fmla="*/ 2301179 h 2366675"/>
                  <a:gd name="connsiteX2" fmla="*/ 0 w 2372219"/>
                  <a:gd name="connsiteY2" fmla="*/ 2074878 h 2366675"/>
                  <a:gd name="connsiteX3" fmla="*/ 0 w 2372219"/>
                  <a:gd name="connsiteY3" fmla="*/ 1906283 h 2366675"/>
                  <a:gd name="connsiteX4" fmla="*/ 0 w 2372219"/>
                  <a:gd name="connsiteY4" fmla="*/ 1685168 h 2366675"/>
                  <a:gd name="connsiteX5" fmla="*/ 0 w 2372219"/>
                  <a:gd name="connsiteY5" fmla="*/ 1524590 h 2366675"/>
                  <a:gd name="connsiteX6" fmla="*/ 0 w 2372219"/>
                  <a:gd name="connsiteY6" fmla="*/ 1235988 h 2366675"/>
                  <a:gd name="connsiteX7" fmla="*/ 0 w 2372219"/>
                  <a:gd name="connsiteY7" fmla="*/ 1134881 h 2366675"/>
                  <a:gd name="connsiteX8" fmla="*/ 309816 w 2372219"/>
                  <a:gd name="connsiteY8" fmla="*/ 473886 h 2366675"/>
                  <a:gd name="connsiteX9" fmla="*/ 1080108 w 2372219"/>
                  <a:gd name="connsiteY9" fmla="*/ 91233 h 2366675"/>
                  <a:gd name="connsiteX10" fmla="*/ 1188054 w 2372219"/>
                  <a:gd name="connsiteY10" fmla="*/ 0 h 2366675"/>
                  <a:gd name="connsiteX11" fmla="*/ 1292112 w 2372219"/>
                  <a:gd name="connsiteY11" fmla="*/ 91233 h 2366675"/>
                  <a:gd name="connsiteX12" fmla="*/ 2062403 w 2372219"/>
                  <a:gd name="connsiteY12" fmla="*/ 473886 h 2366675"/>
                  <a:gd name="connsiteX13" fmla="*/ 2372219 w 2372219"/>
                  <a:gd name="connsiteY13" fmla="*/ 1134881 h 2366675"/>
                  <a:gd name="connsiteX14" fmla="*/ 2372219 w 2372219"/>
                  <a:gd name="connsiteY14" fmla="*/ 1235988 h 2366675"/>
                  <a:gd name="connsiteX15" fmla="*/ 2372219 w 2372219"/>
                  <a:gd name="connsiteY15" fmla="*/ 1524590 h 2366675"/>
                  <a:gd name="connsiteX16" fmla="*/ 2372219 w 2372219"/>
                  <a:gd name="connsiteY16" fmla="*/ 2074878 h 2366675"/>
                  <a:gd name="connsiteX17" fmla="*/ 2353763 w 2372219"/>
                  <a:gd name="connsiteY17" fmla="*/ 2301179 h 2366675"/>
                  <a:gd name="connsiteX18" fmla="*/ 2342750 w 2372219"/>
                  <a:gd name="connsiteY18" fmla="*/ 2357710 h 2366675"/>
                  <a:gd name="connsiteX0" fmla="*/ 34848 w 2372219"/>
                  <a:gd name="connsiteY0" fmla="*/ 2366675 h 2366675"/>
                  <a:gd name="connsiteX1" fmla="*/ 18456 w 2372219"/>
                  <a:gd name="connsiteY1" fmla="*/ 2301179 h 2366675"/>
                  <a:gd name="connsiteX2" fmla="*/ 0 w 2372219"/>
                  <a:gd name="connsiteY2" fmla="*/ 2074878 h 2366675"/>
                  <a:gd name="connsiteX3" fmla="*/ 0 w 2372219"/>
                  <a:gd name="connsiteY3" fmla="*/ 1906283 h 2366675"/>
                  <a:gd name="connsiteX4" fmla="*/ 0 w 2372219"/>
                  <a:gd name="connsiteY4" fmla="*/ 1685168 h 2366675"/>
                  <a:gd name="connsiteX5" fmla="*/ 0 w 2372219"/>
                  <a:gd name="connsiteY5" fmla="*/ 1235988 h 2366675"/>
                  <a:gd name="connsiteX6" fmla="*/ 0 w 2372219"/>
                  <a:gd name="connsiteY6" fmla="*/ 1134881 h 2366675"/>
                  <a:gd name="connsiteX7" fmla="*/ 309816 w 2372219"/>
                  <a:gd name="connsiteY7" fmla="*/ 473886 h 2366675"/>
                  <a:gd name="connsiteX8" fmla="*/ 1080108 w 2372219"/>
                  <a:gd name="connsiteY8" fmla="*/ 91233 h 2366675"/>
                  <a:gd name="connsiteX9" fmla="*/ 1188054 w 2372219"/>
                  <a:gd name="connsiteY9" fmla="*/ 0 h 2366675"/>
                  <a:gd name="connsiteX10" fmla="*/ 1292112 w 2372219"/>
                  <a:gd name="connsiteY10" fmla="*/ 91233 h 2366675"/>
                  <a:gd name="connsiteX11" fmla="*/ 2062403 w 2372219"/>
                  <a:gd name="connsiteY11" fmla="*/ 473886 h 2366675"/>
                  <a:gd name="connsiteX12" fmla="*/ 2372219 w 2372219"/>
                  <a:gd name="connsiteY12" fmla="*/ 1134881 h 2366675"/>
                  <a:gd name="connsiteX13" fmla="*/ 2372219 w 2372219"/>
                  <a:gd name="connsiteY13" fmla="*/ 1235988 h 2366675"/>
                  <a:gd name="connsiteX14" fmla="*/ 2372219 w 2372219"/>
                  <a:gd name="connsiteY14" fmla="*/ 1524590 h 2366675"/>
                  <a:gd name="connsiteX15" fmla="*/ 2372219 w 2372219"/>
                  <a:gd name="connsiteY15" fmla="*/ 2074878 h 2366675"/>
                  <a:gd name="connsiteX16" fmla="*/ 2353763 w 2372219"/>
                  <a:gd name="connsiteY16" fmla="*/ 2301179 h 2366675"/>
                  <a:gd name="connsiteX17" fmla="*/ 2342750 w 2372219"/>
                  <a:gd name="connsiteY17" fmla="*/ 2357710 h 2366675"/>
                  <a:gd name="connsiteX0" fmla="*/ 34848 w 2372219"/>
                  <a:gd name="connsiteY0" fmla="*/ 2366675 h 2366675"/>
                  <a:gd name="connsiteX1" fmla="*/ 18456 w 2372219"/>
                  <a:gd name="connsiteY1" fmla="*/ 2301179 h 2366675"/>
                  <a:gd name="connsiteX2" fmla="*/ 0 w 2372219"/>
                  <a:gd name="connsiteY2" fmla="*/ 2074878 h 2366675"/>
                  <a:gd name="connsiteX3" fmla="*/ 0 w 2372219"/>
                  <a:gd name="connsiteY3" fmla="*/ 1906283 h 2366675"/>
                  <a:gd name="connsiteX4" fmla="*/ 0 w 2372219"/>
                  <a:gd name="connsiteY4" fmla="*/ 1685168 h 2366675"/>
                  <a:gd name="connsiteX5" fmla="*/ 0 w 2372219"/>
                  <a:gd name="connsiteY5" fmla="*/ 1134881 h 2366675"/>
                  <a:gd name="connsiteX6" fmla="*/ 309816 w 2372219"/>
                  <a:gd name="connsiteY6" fmla="*/ 473886 h 2366675"/>
                  <a:gd name="connsiteX7" fmla="*/ 1080108 w 2372219"/>
                  <a:gd name="connsiteY7" fmla="*/ 91233 h 2366675"/>
                  <a:gd name="connsiteX8" fmla="*/ 1188054 w 2372219"/>
                  <a:gd name="connsiteY8" fmla="*/ 0 h 2366675"/>
                  <a:gd name="connsiteX9" fmla="*/ 1292112 w 2372219"/>
                  <a:gd name="connsiteY9" fmla="*/ 91233 h 2366675"/>
                  <a:gd name="connsiteX10" fmla="*/ 2062403 w 2372219"/>
                  <a:gd name="connsiteY10" fmla="*/ 473886 h 2366675"/>
                  <a:gd name="connsiteX11" fmla="*/ 2372219 w 2372219"/>
                  <a:gd name="connsiteY11" fmla="*/ 1134881 h 2366675"/>
                  <a:gd name="connsiteX12" fmla="*/ 2372219 w 2372219"/>
                  <a:gd name="connsiteY12" fmla="*/ 1235988 h 2366675"/>
                  <a:gd name="connsiteX13" fmla="*/ 2372219 w 2372219"/>
                  <a:gd name="connsiteY13" fmla="*/ 1524590 h 2366675"/>
                  <a:gd name="connsiteX14" fmla="*/ 2372219 w 2372219"/>
                  <a:gd name="connsiteY14" fmla="*/ 2074878 h 2366675"/>
                  <a:gd name="connsiteX15" fmla="*/ 2353763 w 2372219"/>
                  <a:gd name="connsiteY15" fmla="*/ 2301179 h 2366675"/>
                  <a:gd name="connsiteX16" fmla="*/ 2342750 w 2372219"/>
                  <a:gd name="connsiteY16" fmla="*/ 2357710 h 2366675"/>
                  <a:gd name="connsiteX0" fmla="*/ 34848 w 2372219"/>
                  <a:gd name="connsiteY0" fmla="*/ 2366675 h 2366675"/>
                  <a:gd name="connsiteX1" fmla="*/ 18456 w 2372219"/>
                  <a:gd name="connsiteY1" fmla="*/ 2301179 h 2366675"/>
                  <a:gd name="connsiteX2" fmla="*/ 0 w 2372219"/>
                  <a:gd name="connsiteY2" fmla="*/ 2074878 h 2366675"/>
                  <a:gd name="connsiteX3" fmla="*/ 0 w 2372219"/>
                  <a:gd name="connsiteY3" fmla="*/ 1906283 h 2366675"/>
                  <a:gd name="connsiteX4" fmla="*/ 0 w 2372219"/>
                  <a:gd name="connsiteY4" fmla="*/ 1134881 h 2366675"/>
                  <a:gd name="connsiteX5" fmla="*/ 309816 w 2372219"/>
                  <a:gd name="connsiteY5" fmla="*/ 473886 h 2366675"/>
                  <a:gd name="connsiteX6" fmla="*/ 1080108 w 2372219"/>
                  <a:gd name="connsiteY6" fmla="*/ 91233 h 2366675"/>
                  <a:gd name="connsiteX7" fmla="*/ 1188054 w 2372219"/>
                  <a:gd name="connsiteY7" fmla="*/ 0 h 2366675"/>
                  <a:gd name="connsiteX8" fmla="*/ 1292112 w 2372219"/>
                  <a:gd name="connsiteY8" fmla="*/ 91233 h 2366675"/>
                  <a:gd name="connsiteX9" fmla="*/ 2062403 w 2372219"/>
                  <a:gd name="connsiteY9" fmla="*/ 473886 h 2366675"/>
                  <a:gd name="connsiteX10" fmla="*/ 2372219 w 2372219"/>
                  <a:gd name="connsiteY10" fmla="*/ 1134881 h 2366675"/>
                  <a:gd name="connsiteX11" fmla="*/ 2372219 w 2372219"/>
                  <a:gd name="connsiteY11" fmla="*/ 1235988 h 2366675"/>
                  <a:gd name="connsiteX12" fmla="*/ 2372219 w 2372219"/>
                  <a:gd name="connsiteY12" fmla="*/ 1524590 h 2366675"/>
                  <a:gd name="connsiteX13" fmla="*/ 2372219 w 2372219"/>
                  <a:gd name="connsiteY13" fmla="*/ 2074878 h 2366675"/>
                  <a:gd name="connsiteX14" fmla="*/ 2353763 w 2372219"/>
                  <a:gd name="connsiteY14" fmla="*/ 2301179 h 2366675"/>
                  <a:gd name="connsiteX15" fmla="*/ 2342750 w 2372219"/>
                  <a:gd name="connsiteY15" fmla="*/ 2357710 h 2366675"/>
                  <a:gd name="connsiteX0" fmla="*/ 34848 w 2372219"/>
                  <a:gd name="connsiteY0" fmla="*/ 2366675 h 2366675"/>
                  <a:gd name="connsiteX1" fmla="*/ 18456 w 2372219"/>
                  <a:gd name="connsiteY1" fmla="*/ 2301179 h 2366675"/>
                  <a:gd name="connsiteX2" fmla="*/ 0 w 2372219"/>
                  <a:gd name="connsiteY2" fmla="*/ 2074878 h 2366675"/>
                  <a:gd name="connsiteX3" fmla="*/ 0 w 2372219"/>
                  <a:gd name="connsiteY3" fmla="*/ 1134881 h 2366675"/>
                  <a:gd name="connsiteX4" fmla="*/ 309816 w 2372219"/>
                  <a:gd name="connsiteY4" fmla="*/ 473886 h 2366675"/>
                  <a:gd name="connsiteX5" fmla="*/ 1080108 w 2372219"/>
                  <a:gd name="connsiteY5" fmla="*/ 91233 h 2366675"/>
                  <a:gd name="connsiteX6" fmla="*/ 1188054 w 2372219"/>
                  <a:gd name="connsiteY6" fmla="*/ 0 h 2366675"/>
                  <a:gd name="connsiteX7" fmla="*/ 1292112 w 2372219"/>
                  <a:gd name="connsiteY7" fmla="*/ 91233 h 2366675"/>
                  <a:gd name="connsiteX8" fmla="*/ 2062403 w 2372219"/>
                  <a:gd name="connsiteY8" fmla="*/ 473886 h 2366675"/>
                  <a:gd name="connsiteX9" fmla="*/ 2372219 w 2372219"/>
                  <a:gd name="connsiteY9" fmla="*/ 1134881 h 2366675"/>
                  <a:gd name="connsiteX10" fmla="*/ 2372219 w 2372219"/>
                  <a:gd name="connsiteY10" fmla="*/ 1235988 h 2366675"/>
                  <a:gd name="connsiteX11" fmla="*/ 2372219 w 2372219"/>
                  <a:gd name="connsiteY11" fmla="*/ 1524590 h 2366675"/>
                  <a:gd name="connsiteX12" fmla="*/ 2372219 w 2372219"/>
                  <a:gd name="connsiteY12" fmla="*/ 2074878 h 2366675"/>
                  <a:gd name="connsiteX13" fmla="*/ 2353763 w 2372219"/>
                  <a:gd name="connsiteY13" fmla="*/ 2301179 h 2366675"/>
                  <a:gd name="connsiteX14" fmla="*/ 2342750 w 2372219"/>
                  <a:gd name="connsiteY14" fmla="*/ 2357710 h 2366675"/>
                  <a:gd name="connsiteX0" fmla="*/ 34848 w 2372219"/>
                  <a:gd name="connsiteY0" fmla="*/ 2366675 h 2366675"/>
                  <a:gd name="connsiteX1" fmla="*/ 18456 w 2372219"/>
                  <a:gd name="connsiteY1" fmla="*/ 2301179 h 2366675"/>
                  <a:gd name="connsiteX2" fmla="*/ 0 w 2372219"/>
                  <a:gd name="connsiteY2" fmla="*/ 2074878 h 2366675"/>
                  <a:gd name="connsiteX3" fmla="*/ 0 w 2372219"/>
                  <a:gd name="connsiteY3" fmla="*/ 1134881 h 2366675"/>
                  <a:gd name="connsiteX4" fmla="*/ 309816 w 2372219"/>
                  <a:gd name="connsiteY4" fmla="*/ 473886 h 2366675"/>
                  <a:gd name="connsiteX5" fmla="*/ 1080108 w 2372219"/>
                  <a:gd name="connsiteY5" fmla="*/ 91233 h 2366675"/>
                  <a:gd name="connsiteX6" fmla="*/ 1188054 w 2372219"/>
                  <a:gd name="connsiteY6" fmla="*/ 0 h 2366675"/>
                  <a:gd name="connsiteX7" fmla="*/ 1292112 w 2372219"/>
                  <a:gd name="connsiteY7" fmla="*/ 91233 h 2366675"/>
                  <a:gd name="connsiteX8" fmla="*/ 2062403 w 2372219"/>
                  <a:gd name="connsiteY8" fmla="*/ 473886 h 2366675"/>
                  <a:gd name="connsiteX9" fmla="*/ 2372219 w 2372219"/>
                  <a:gd name="connsiteY9" fmla="*/ 1134881 h 2366675"/>
                  <a:gd name="connsiteX10" fmla="*/ 2372219 w 2372219"/>
                  <a:gd name="connsiteY10" fmla="*/ 1235988 h 2366675"/>
                  <a:gd name="connsiteX11" fmla="*/ 2372219 w 2372219"/>
                  <a:gd name="connsiteY11" fmla="*/ 2074878 h 2366675"/>
                  <a:gd name="connsiteX12" fmla="*/ 2353763 w 2372219"/>
                  <a:gd name="connsiteY12" fmla="*/ 2301179 h 2366675"/>
                  <a:gd name="connsiteX13" fmla="*/ 2342750 w 2372219"/>
                  <a:gd name="connsiteY13" fmla="*/ 2357710 h 23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72219" h="2366675">
                    <a:moveTo>
                      <a:pt x="34848" y="2366675"/>
                    </a:moveTo>
                    <a:lnTo>
                      <a:pt x="18456" y="2301179"/>
                    </a:lnTo>
                    <a:cubicBezTo>
                      <a:pt x="6051" y="2234851"/>
                      <a:pt x="0" y="2160191"/>
                      <a:pt x="0" y="2074878"/>
                    </a:cubicBezTo>
                    <a:lnTo>
                      <a:pt x="0" y="1134881"/>
                    </a:lnTo>
                    <a:cubicBezTo>
                      <a:pt x="0" y="793630"/>
                      <a:pt x="96817" y="622823"/>
                      <a:pt x="309816" y="473886"/>
                    </a:cubicBezTo>
                    <a:cubicBezTo>
                      <a:pt x="531329" y="345550"/>
                      <a:pt x="822086" y="290627"/>
                      <a:pt x="1080108" y="91233"/>
                    </a:cubicBezTo>
                    <a:lnTo>
                      <a:pt x="1188054" y="0"/>
                    </a:lnTo>
                    <a:lnTo>
                      <a:pt x="1292112" y="91233"/>
                    </a:lnTo>
                    <a:cubicBezTo>
                      <a:pt x="1550134" y="290627"/>
                      <a:pt x="1840892" y="345550"/>
                      <a:pt x="2062403" y="473886"/>
                    </a:cubicBezTo>
                    <a:cubicBezTo>
                      <a:pt x="2275403" y="622823"/>
                      <a:pt x="2372219" y="793630"/>
                      <a:pt x="2372219" y="1134881"/>
                    </a:cubicBezTo>
                    <a:lnTo>
                      <a:pt x="2372219" y="1235988"/>
                    </a:lnTo>
                    <a:lnTo>
                      <a:pt x="2372219" y="2074878"/>
                    </a:lnTo>
                    <a:cubicBezTo>
                      <a:pt x="2372219" y="2160191"/>
                      <a:pt x="2366168" y="2234851"/>
                      <a:pt x="2353763" y="2301179"/>
                    </a:cubicBezTo>
                    <a:cubicBezTo>
                      <a:pt x="2348299" y="2323011"/>
                      <a:pt x="2342750" y="2357710"/>
                      <a:pt x="2342750" y="2357710"/>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1" name="Freeform: Shape 20">
              <a:extLst>
                <a:ext uri="{FF2B5EF4-FFF2-40B4-BE49-F238E27FC236}">
                  <a16:creationId xmlns:a16="http://schemas.microsoft.com/office/drawing/2014/main" id="{3E8BEC42-B3E9-4350-BA6D-1AADB453C5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05224" y="1829569"/>
              <a:ext cx="1886776" cy="3209758"/>
            </a:xfrm>
            <a:custGeom>
              <a:avLst/>
              <a:gdLst>
                <a:gd name="connsiteX0" fmla="*/ 1188054 w 1886776"/>
                <a:gd name="connsiteY0" fmla="*/ 0 h 3209758"/>
                <a:gd name="connsiteX1" fmla="*/ 1292112 w 1886776"/>
                <a:gd name="connsiteY1" fmla="*/ 91233 h 3209758"/>
                <a:gd name="connsiteX2" fmla="*/ 1884879 w 1886776"/>
                <a:gd name="connsiteY2" fmla="*/ 387994 h 3209758"/>
                <a:gd name="connsiteX3" fmla="*/ 1886776 w 1886776"/>
                <a:gd name="connsiteY3" fmla="*/ 388912 h 3209758"/>
                <a:gd name="connsiteX4" fmla="*/ 1886776 w 1886776"/>
                <a:gd name="connsiteY4" fmla="*/ 2820846 h 3209758"/>
                <a:gd name="connsiteX5" fmla="*/ 1884878 w 1886776"/>
                <a:gd name="connsiteY5" fmla="*/ 2821764 h 3209758"/>
                <a:gd name="connsiteX6" fmla="*/ 1292111 w 1886776"/>
                <a:gd name="connsiteY6" fmla="*/ 3118525 h 3209758"/>
                <a:gd name="connsiteX7" fmla="*/ 1184165 w 1886776"/>
                <a:gd name="connsiteY7" fmla="*/ 3209758 h 3209758"/>
                <a:gd name="connsiteX8" fmla="*/ 1080107 w 1886776"/>
                <a:gd name="connsiteY8" fmla="*/ 3118525 h 3209758"/>
                <a:gd name="connsiteX9" fmla="*/ 309815 w 1886776"/>
                <a:gd name="connsiteY9" fmla="*/ 2735873 h 3209758"/>
                <a:gd name="connsiteX10" fmla="*/ 0 w 1886776"/>
                <a:gd name="connsiteY10" fmla="*/ 2074878 h 3209758"/>
                <a:gd name="connsiteX11" fmla="*/ 0 w 1886776"/>
                <a:gd name="connsiteY11" fmla="*/ 1906283 h 3209758"/>
                <a:gd name="connsiteX12" fmla="*/ 0 w 1886776"/>
                <a:gd name="connsiteY12" fmla="*/ 1685168 h 3209758"/>
                <a:gd name="connsiteX13" fmla="*/ 0 w 1886776"/>
                <a:gd name="connsiteY13" fmla="*/ 1524590 h 3209758"/>
                <a:gd name="connsiteX14" fmla="*/ 0 w 1886776"/>
                <a:gd name="connsiteY14" fmla="*/ 1235988 h 3209758"/>
                <a:gd name="connsiteX15" fmla="*/ 0 w 1886776"/>
                <a:gd name="connsiteY15" fmla="*/ 1134881 h 3209758"/>
                <a:gd name="connsiteX16" fmla="*/ 309816 w 1886776"/>
                <a:gd name="connsiteY16" fmla="*/ 473886 h 3209758"/>
                <a:gd name="connsiteX17" fmla="*/ 1080108 w 1886776"/>
                <a:gd name="connsiteY17" fmla="*/ 91233 h 3209758"/>
                <a:gd name="connsiteX0" fmla="*/ 1884878 w 1976318"/>
                <a:gd name="connsiteY0" fmla="*/ 2821764 h 3209758"/>
                <a:gd name="connsiteX1" fmla="*/ 1292111 w 1976318"/>
                <a:gd name="connsiteY1" fmla="*/ 3118525 h 3209758"/>
                <a:gd name="connsiteX2" fmla="*/ 1184165 w 1976318"/>
                <a:gd name="connsiteY2" fmla="*/ 3209758 h 3209758"/>
                <a:gd name="connsiteX3" fmla="*/ 1080107 w 1976318"/>
                <a:gd name="connsiteY3" fmla="*/ 3118525 h 3209758"/>
                <a:gd name="connsiteX4" fmla="*/ 309815 w 1976318"/>
                <a:gd name="connsiteY4" fmla="*/ 2735873 h 3209758"/>
                <a:gd name="connsiteX5" fmla="*/ 0 w 1976318"/>
                <a:gd name="connsiteY5" fmla="*/ 2074878 h 3209758"/>
                <a:gd name="connsiteX6" fmla="*/ 0 w 1976318"/>
                <a:gd name="connsiteY6" fmla="*/ 1906283 h 3209758"/>
                <a:gd name="connsiteX7" fmla="*/ 0 w 1976318"/>
                <a:gd name="connsiteY7" fmla="*/ 1685168 h 3209758"/>
                <a:gd name="connsiteX8" fmla="*/ 0 w 1976318"/>
                <a:gd name="connsiteY8" fmla="*/ 1524590 h 3209758"/>
                <a:gd name="connsiteX9" fmla="*/ 0 w 1976318"/>
                <a:gd name="connsiteY9" fmla="*/ 1235988 h 3209758"/>
                <a:gd name="connsiteX10" fmla="*/ 0 w 1976318"/>
                <a:gd name="connsiteY10" fmla="*/ 1134881 h 3209758"/>
                <a:gd name="connsiteX11" fmla="*/ 309816 w 1976318"/>
                <a:gd name="connsiteY11" fmla="*/ 473886 h 3209758"/>
                <a:gd name="connsiteX12" fmla="*/ 1080108 w 1976318"/>
                <a:gd name="connsiteY12" fmla="*/ 91233 h 3209758"/>
                <a:gd name="connsiteX13" fmla="*/ 1188054 w 1976318"/>
                <a:gd name="connsiteY13" fmla="*/ 0 h 3209758"/>
                <a:gd name="connsiteX14" fmla="*/ 1292112 w 1976318"/>
                <a:gd name="connsiteY14" fmla="*/ 91233 h 3209758"/>
                <a:gd name="connsiteX15" fmla="*/ 1884879 w 1976318"/>
                <a:gd name="connsiteY15" fmla="*/ 387994 h 3209758"/>
                <a:gd name="connsiteX16" fmla="*/ 1886776 w 1976318"/>
                <a:gd name="connsiteY16" fmla="*/ 388912 h 3209758"/>
                <a:gd name="connsiteX17" fmla="*/ 1886776 w 1976318"/>
                <a:gd name="connsiteY17" fmla="*/ 2820846 h 3209758"/>
                <a:gd name="connsiteX18" fmla="*/ 1976318 w 1976318"/>
                <a:gd name="connsiteY18" fmla="*/ 2913204 h 3209758"/>
                <a:gd name="connsiteX0" fmla="*/ 1884878 w 1976318"/>
                <a:gd name="connsiteY0" fmla="*/ 2821764 h 3209758"/>
                <a:gd name="connsiteX1" fmla="*/ 1292111 w 1976318"/>
                <a:gd name="connsiteY1" fmla="*/ 3118525 h 3209758"/>
                <a:gd name="connsiteX2" fmla="*/ 1184165 w 1976318"/>
                <a:gd name="connsiteY2" fmla="*/ 3209758 h 3209758"/>
                <a:gd name="connsiteX3" fmla="*/ 1080107 w 1976318"/>
                <a:gd name="connsiteY3" fmla="*/ 3118525 h 3209758"/>
                <a:gd name="connsiteX4" fmla="*/ 309815 w 1976318"/>
                <a:gd name="connsiteY4" fmla="*/ 2735873 h 3209758"/>
                <a:gd name="connsiteX5" fmla="*/ 0 w 1976318"/>
                <a:gd name="connsiteY5" fmla="*/ 2074878 h 3209758"/>
                <a:gd name="connsiteX6" fmla="*/ 0 w 1976318"/>
                <a:gd name="connsiteY6" fmla="*/ 1906283 h 3209758"/>
                <a:gd name="connsiteX7" fmla="*/ 0 w 1976318"/>
                <a:gd name="connsiteY7" fmla="*/ 1685168 h 3209758"/>
                <a:gd name="connsiteX8" fmla="*/ 0 w 1976318"/>
                <a:gd name="connsiteY8" fmla="*/ 1524590 h 3209758"/>
                <a:gd name="connsiteX9" fmla="*/ 0 w 1976318"/>
                <a:gd name="connsiteY9" fmla="*/ 1235988 h 3209758"/>
                <a:gd name="connsiteX10" fmla="*/ 0 w 1976318"/>
                <a:gd name="connsiteY10" fmla="*/ 1134881 h 3209758"/>
                <a:gd name="connsiteX11" fmla="*/ 309816 w 1976318"/>
                <a:gd name="connsiteY11" fmla="*/ 473886 h 3209758"/>
                <a:gd name="connsiteX12" fmla="*/ 1080108 w 1976318"/>
                <a:gd name="connsiteY12" fmla="*/ 91233 h 3209758"/>
                <a:gd name="connsiteX13" fmla="*/ 1188054 w 1976318"/>
                <a:gd name="connsiteY13" fmla="*/ 0 h 3209758"/>
                <a:gd name="connsiteX14" fmla="*/ 1292112 w 1976318"/>
                <a:gd name="connsiteY14" fmla="*/ 91233 h 3209758"/>
                <a:gd name="connsiteX15" fmla="*/ 1884879 w 1976318"/>
                <a:gd name="connsiteY15" fmla="*/ 387994 h 3209758"/>
                <a:gd name="connsiteX16" fmla="*/ 1886776 w 1976318"/>
                <a:gd name="connsiteY16" fmla="*/ 388912 h 3209758"/>
                <a:gd name="connsiteX17" fmla="*/ 1976318 w 1976318"/>
                <a:gd name="connsiteY17" fmla="*/ 2913204 h 3209758"/>
                <a:gd name="connsiteX0" fmla="*/ 1884878 w 1886776"/>
                <a:gd name="connsiteY0" fmla="*/ 2821764 h 3209758"/>
                <a:gd name="connsiteX1" fmla="*/ 1292111 w 1886776"/>
                <a:gd name="connsiteY1" fmla="*/ 3118525 h 3209758"/>
                <a:gd name="connsiteX2" fmla="*/ 1184165 w 1886776"/>
                <a:gd name="connsiteY2" fmla="*/ 3209758 h 3209758"/>
                <a:gd name="connsiteX3" fmla="*/ 1080107 w 1886776"/>
                <a:gd name="connsiteY3" fmla="*/ 3118525 h 3209758"/>
                <a:gd name="connsiteX4" fmla="*/ 309815 w 1886776"/>
                <a:gd name="connsiteY4" fmla="*/ 2735873 h 3209758"/>
                <a:gd name="connsiteX5" fmla="*/ 0 w 1886776"/>
                <a:gd name="connsiteY5" fmla="*/ 2074878 h 3209758"/>
                <a:gd name="connsiteX6" fmla="*/ 0 w 1886776"/>
                <a:gd name="connsiteY6" fmla="*/ 1906283 h 3209758"/>
                <a:gd name="connsiteX7" fmla="*/ 0 w 1886776"/>
                <a:gd name="connsiteY7" fmla="*/ 1685168 h 3209758"/>
                <a:gd name="connsiteX8" fmla="*/ 0 w 1886776"/>
                <a:gd name="connsiteY8" fmla="*/ 1524590 h 3209758"/>
                <a:gd name="connsiteX9" fmla="*/ 0 w 1886776"/>
                <a:gd name="connsiteY9" fmla="*/ 1235988 h 3209758"/>
                <a:gd name="connsiteX10" fmla="*/ 0 w 1886776"/>
                <a:gd name="connsiteY10" fmla="*/ 1134881 h 3209758"/>
                <a:gd name="connsiteX11" fmla="*/ 309816 w 1886776"/>
                <a:gd name="connsiteY11" fmla="*/ 473886 h 3209758"/>
                <a:gd name="connsiteX12" fmla="*/ 1080108 w 1886776"/>
                <a:gd name="connsiteY12" fmla="*/ 91233 h 3209758"/>
                <a:gd name="connsiteX13" fmla="*/ 1188054 w 1886776"/>
                <a:gd name="connsiteY13" fmla="*/ 0 h 3209758"/>
                <a:gd name="connsiteX14" fmla="*/ 1292112 w 1886776"/>
                <a:gd name="connsiteY14" fmla="*/ 91233 h 3209758"/>
                <a:gd name="connsiteX15" fmla="*/ 1884879 w 1886776"/>
                <a:gd name="connsiteY15" fmla="*/ 387994 h 3209758"/>
                <a:gd name="connsiteX16" fmla="*/ 1886776 w 1886776"/>
                <a:gd name="connsiteY16" fmla="*/ 388912 h 3209758"/>
                <a:gd name="connsiteX0" fmla="*/ 1884878 w 1886776"/>
                <a:gd name="connsiteY0" fmla="*/ 2800249 h 3209758"/>
                <a:gd name="connsiteX1" fmla="*/ 1292111 w 1886776"/>
                <a:gd name="connsiteY1" fmla="*/ 3118525 h 3209758"/>
                <a:gd name="connsiteX2" fmla="*/ 1184165 w 1886776"/>
                <a:gd name="connsiteY2" fmla="*/ 3209758 h 3209758"/>
                <a:gd name="connsiteX3" fmla="*/ 1080107 w 1886776"/>
                <a:gd name="connsiteY3" fmla="*/ 3118525 h 3209758"/>
                <a:gd name="connsiteX4" fmla="*/ 309815 w 1886776"/>
                <a:gd name="connsiteY4" fmla="*/ 2735873 h 3209758"/>
                <a:gd name="connsiteX5" fmla="*/ 0 w 1886776"/>
                <a:gd name="connsiteY5" fmla="*/ 2074878 h 3209758"/>
                <a:gd name="connsiteX6" fmla="*/ 0 w 1886776"/>
                <a:gd name="connsiteY6" fmla="*/ 1906283 h 3209758"/>
                <a:gd name="connsiteX7" fmla="*/ 0 w 1886776"/>
                <a:gd name="connsiteY7" fmla="*/ 1685168 h 3209758"/>
                <a:gd name="connsiteX8" fmla="*/ 0 w 1886776"/>
                <a:gd name="connsiteY8" fmla="*/ 1524590 h 3209758"/>
                <a:gd name="connsiteX9" fmla="*/ 0 w 1886776"/>
                <a:gd name="connsiteY9" fmla="*/ 1235988 h 3209758"/>
                <a:gd name="connsiteX10" fmla="*/ 0 w 1886776"/>
                <a:gd name="connsiteY10" fmla="*/ 1134881 h 3209758"/>
                <a:gd name="connsiteX11" fmla="*/ 309816 w 1886776"/>
                <a:gd name="connsiteY11" fmla="*/ 473886 h 3209758"/>
                <a:gd name="connsiteX12" fmla="*/ 1080108 w 1886776"/>
                <a:gd name="connsiteY12" fmla="*/ 91233 h 3209758"/>
                <a:gd name="connsiteX13" fmla="*/ 1188054 w 1886776"/>
                <a:gd name="connsiteY13" fmla="*/ 0 h 3209758"/>
                <a:gd name="connsiteX14" fmla="*/ 1292112 w 1886776"/>
                <a:gd name="connsiteY14" fmla="*/ 91233 h 3209758"/>
                <a:gd name="connsiteX15" fmla="*/ 1884879 w 1886776"/>
                <a:gd name="connsiteY15" fmla="*/ 387994 h 3209758"/>
                <a:gd name="connsiteX16" fmla="*/ 1886776 w 1886776"/>
                <a:gd name="connsiteY16" fmla="*/ 388912 h 3209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6776" h="3209758">
                  <a:moveTo>
                    <a:pt x="1884878" y="2800249"/>
                  </a:moveTo>
                  <a:cubicBezTo>
                    <a:pt x="1697557" y="2879185"/>
                    <a:pt x="1485627" y="2968980"/>
                    <a:pt x="1292111" y="3118525"/>
                  </a:cubicBezTo>
                  <a:lnTo>
                    <a:pt x="1184165" y="3209758"/>
                  </a:lnTo>
                  <a:lnTo>
                    <a:pt x="1080107" y="3118525"/>
                  </a:lnTo>
                  <a:cubicBezTo>
                    <a:pt x="822085" y="2919132"/>
                    <a:pt x="531327" y="2864209"/>
                    <a:pt x="309815" y="2735873"/>
                  </a:cubicBezTo>
                  <a:cubicBezTo>
                    <a:pt x="96816" y="2586936"/>
                    <a:pt x="0" y="2416129"/>
                    <a:pt x="0" y="2074878"/>
                  </a:cubicBezTo>
                  <a:lnTo>
                    <a:pt x="0" y="1906283"/>
                  </a:lnTo>
                  <a:lnTo>
                    <a:pt x="0" y="1685168"/>
                  </a:lnTo>
                  <a:lnTo>
                    <a:pt x="0" y="1524590"/>
                  </a:lnTo>
                  <a:lnTo>
                    <a:pt x="0" y="1235988"/>
                  </a:lnTo>
                  <a:lnTo>
                    <a:pt x="0" y="1134881"/>
                  </a:lnTo>
                  <a:cubicBezTo>
                    <a:pt x="0" y="793630"/>
                    <a:pt x="96817" y="622823"/>
                    <a:pt x="309816" y="473886"/>
                  </a:cubicBezTo>
                  <a:cubicBezTo>
                    <a:pt x="531329" y="345550"/>
                    <a:pt x="822086" y="290627"/>
                    <a:pt x="1080108" y="91233"/>
                  </a:cubicBezTo>
                  <a:lnTo>
                    <a:pt x="1188054" y="0"/>
                  </a:lnTo>
                  <a:lnTo>
                    <a:pt x="1292112" y="91233"/>
                  </a:lnTo>
                  <a:cubicBezTo>
                    <a:pt x="1485628" y="240778"/>
                    <a:pt x="1697559" y="309059"/>
                    <a:pt x="1884879" y="387994"/>
                  </a:cubicBezTo>
                  <a:lnTo>
                    <a:pt x="1886776" y="388912"/>
                  </a:ln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746213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icture containing sky, outdoor, building, city&#10;&#10;Description automatically generated">
            <a:extLst>
              <a:ext uri="{FF2B5EF4-FFF2-40B4-BE49-F238E27FC236}">
                <a16:creationId xmlns:a16="http://schemas.microsoft.com/office/drawing/2014/main" id="{3854DB6D-89DA-C655-C944-972C58BE9EDA}"/>
              </a:ext>
            </a:extLst>
          </p:cNvPr>
          <p:cNvPicPr>
            <a:picLocks noChangeAspect="1"/>
          </p:cNvPicPr>
          <p:nvPr/>
        </p:nvPicPr>
        <p:blipFill>
          <a:blip r:embed="rId2"/>
          <a:stretch>
            <a:fillRect/>
          </a:stretch>
        </p:blipFill>
        <p:spPr>
          <a:xfrm>
            <a:off x="712530" y="216694"/>
            <a:ext cx="4337564" cy="6507955"/>
          </a:xfrm>
          <a:prstGeom prst="rect">
            <a:avLst/>
          </a:prstGeom>
        </p:spPr>
      </p:pic>
      <p:pic>
        <p:nvPicPr>
          <p:cNvPr id="4" name="Picture 4" descr="Map&#10;&#10;Description automatically generated">
            <a:extLst>
              <a:ext uri="{FF2B5EF4-FFF2-40B4-BE49-F238E27FC236}">
                <a16:creationId xmlns:a16="http://schemas.microsoft.com/office/drawing/2014/main" id="{43A62E74-9DFB-7F8D-0FA2-2F416932E9C0}"/>
              </a:ext>
            </a:extLst>
          </p:cNvPr>
          <p:cNvPicPr>
            <a:picLocks noChangeAspect="1"/>
          </p:cNvPicPr>
          <p:nvPr/>
        </p:nvPicPr>
        <p:blipFill>
          <a:blip r:embed="rId3"/>
          <a:stretch>
            <a:fillRect/>
          </a:stretch>
        </p:blipFill>
        <p:spPr>
          <a:xfrm>
            <a:off x="5534025" y="1304171"/>
            <a:ext cx="6207918" cy="4666375"/>
          </a:xfrm>
          <a:prstGeom prst="rect">
            <a:avLst/>
          </a:prstGeom>
        </p:spPr>
      </p:pic>
    </p:spTree>
    <p:extLst>
      <p:ext uri="{BB962C8B-B14F-4D97-AF65-F5344CB8AC3E}">
        <p14:creationId xmlns:p14="http://schemas.microsoft.com/office/powerpoint/2010/main" val="1162115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588C14B1-4CC4-D917-D559-976673A59A29}"/>
              </a:ext>
            </a:extLst>
          </p:cNvPr>
          <p:cNvPicPr>
            <a:picLocks noChangeAspect="1"/>
          </p:cNvPicPr>
          <p:nvPr/>
        </p:nvPicPr>
        <p:blipFill>
          <a:blip r:embed="rId2"/>
          <a:stretch>
            <a:fillRect/>
          </a:stretch>
        </p:blipFill>
        <p:spPr>
          <a:xfrm>
            <a:off x="985839" y="47323"/>
            <a:ext cx="10232229" cy="6775258"/>
          </a:xfrm>
          <a:prstGeom prst="rect">
            <a:avLst/>
          </a:prstGeom>
        </p:spPr>
      </p:pic>
    </p:spTree>
    <p:extLst>
      <p:ext uri="{BB962C8B-B14F-4D97-AF65-F5344CB8AC3E}">
        <p14:creationId xmlns:p14="http://schemas.microsoft.com/office/powerpoint/2010/main" val="3425204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D206359A-F1E3-49EE-BBC2-40888C4A36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65700" y="2026"/>
            <a:ext cx="2926300" cy="5030922"/>
            <a:chOff x="9265700" y="2026"/>
            <a:chExt cx="2926300" cy="5030922"/>
          </a:xfrm>
        </p:grpSpPr>
        <p:sp>
          <p:nvSpPr>
            <p:cNvPr id="27" name="Freeform: Shape 26">
              <a:extLst>
                <a:ext uri="{FF2B5EF4-FFF2-40B4-BE49-F238E27FC236}">
                  <a16:creationId xmlns:a16="http://schemas.microsoft.com/office/drawing/2014/main" id="{CED90C42-6A0F-48E8-BF96-7D3E2A395E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5DA0863A-55F7-4EB0-9451-F3EE4D65DB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5FE7CFE2-40F6-44B2-8AAD-0C384EEFCF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Shape 29">
              <a:extLst>
                <a:ext uri="{FF2B5EF4-FFF2-40B4-BE49-F238E27FC236}">
                  <a16:creationId xmlns:a16="http://schemas.microsoft.com/office/drawing/2014/main" id="{9F0D6A17-AA80-4608-8660-8D1587A1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useBgFill="1">
        <p:nvSpPr>
          <p:cNvPr id="32" name="Rectangle 31">
            <a:extLst>
              <a:ext uri="{FF2B5EF4-FFF2-40B4-BE49-F238E27FC236}">
                <a16:creationId xmlns:a16="http://schemas.microsoft.com/office/drawing/2014/main" id="{3D7AAEFC-156E-1144-8D57-FBE2CD3B6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7">
            <a:extLst>
              <a:ext uri="{FF2B5EF4-FFF2-40B4-BE49-F238E27FC236}">
                <a16:creationId xmlns:a16="http://schemas.microsoft.com/office/drawing/2014/main" id="{DF1CCA46-DC0F-1C1C-33E8-CE3D62EE3894}"/>
              </a:ext>
            </a:extLst>
          </p:cNvPr>
          <p:cNvPicPr>
            <a:picLocks noGrp="1" noChangeAspect="1"/>
          </p:cNvPicPr>
          <p:nvPr>
            <p:ph idx="1"/>
          </p:nvPr>
        </p:nvPicPr>
        <p:blipFill rotWithShape="1">
          <a:blip r:embed="rId2">
            <a:extLst>
              <a:ext uri="{837473B0-CC2E-450A-ABE3-18F120FF3D39}">
                <a1611:picAttrSrcUrl xmlns:a1611="http://schemas.microsoft.com/office/drawing/2016/11/main" r:id="rId3"/>
              </a:ext>
            </a:extLst>
          </a:blip>
          <a:srcRect t="15413"/>
          <a:stretch/>
        </p:blipFill>
        <p:spPr>
          <a:xfrm>
            <a:off x="20" y="10"/>
            <a:ext cx="12191979" cy="6857989"/>
          </a:xfrm>
          <a:prstGeom prst="rect">
            <a:avLst/>
          </a:prstGeom>
        </p:spPr>
      </p:pic>
      <p:sp>
        <p:nvSpPr>
          <p:cNvPr id="34" name="Freeform: Shape 33">
            <a:extLst>
              <a:ext uri="{FF2B5EF4-FFF2-40B4-BE49-F238E27FC236}">
                <a16:creationId xmlns:a16="http://schemas.microsoft.com/office/drawing/2014/main" id="{4AF0997A-7C0F-4AD2-BA90-5FE341A17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7594" y="805231"/>
            <a:ext cx="3876811" cy="5245563"/>
          </a:xfrm>
          <a:custGeom>
            <a:avLst/>
            <a:gdLst>
              <a:gd name="connsiteX0" fmla="*/ 1941583 w 3876811"/>
              <a:gd name="connsiteY0" fmla="*/ 0 h 5245563"/>
              <a:gd name="connsiteX1" fmla="*/ 2111641 w 3876811"/>
              <a:gd name="connsiteY1" fmla="*/ 149097 h 5245563"/>
              <a:gd name="connsiteX2" fmla="*/ 3370493 w 3876811"/>
              <a:gd name="connsiteY2" fmla="*/ 774451 h 5245563"/>
              <a:gd name="connsiteX3" fmla="*/ 3876811 w 3876811"/>
              <a:gd name="connsiteY3" fmla="*/ 1854684 h 5245563"/>
              <a:gd name="connsiteX4" fmla="*/ 3876811 w 3876811"/>
              <a:gd name="connsiteY4" fmla="*/ 2019920 h 5245563"/>
              <a:gd name="connsiteX5" fmla="*/ 3876811 w 3876811"/>
              <a:gd name="connsiteY5" fmla="*/ 2491569 h 5245563"/>
              <a:gd name="connsiteX6" fmla="*/ 3876811 w 3876811"/>
              <a:gd name="connsiteY6" fmla="*/ 2753995 h 5245563"/>
              <a:gd name="connsiteX7" fmla="*/ 3876811 w 3876811"/>
              <a:gd name="connsiteY7" fmla="*/ 3115353 h 5245563"/>
              <a:gd name="connsiteX8" fmla="*/ 3876811 w 3876811"/>
              <a:gd name="connsiteY8" fmla="*/ 3390879 h 5245563"/>
              <a:gd name="connsiteX9" fmla="*/ 3370493 w 3876811"/>
              <a:gd name="connsiteY9" fmla="*/ 4471114 h 5245563"/>
              <a:gd name="connsiteX10" fmla="*/ 2111639 w 3876811"/>
              <a:gd name="connsiteY10" fmla="*/ 5096465 h 5245563"/>
              <a:gd name="connsiteX11" fmla="*/ 1935228 w 3876811"/>
              <a:gd name="connsiteY11" fmla="*/ 5245563 h 5245563"/>
              <a:gd name="connsiteX12" fmla="*/ 1765171 w 3876811"/>
              <a:gd name="connsiteY12" fmla="*/ 5096465 h 5245563"/>
              <a:gd name="connsiteX13" fmla="*/ 506317 w 3876811"/>
              <a:gd name="connsiteY13" fmla="*/ 4471114 h 5245563"/>
              <a:gd name="connsiteX14" fmla="*/ 0 w 3876811"/>
              <a:gd name="connsiteY14" fmla="*/ 3390879 h 5245563"/>
              <a:gd name="connsiteX15" fmla="*/ 0 w 3876811"/>
              <a:gd name="connsiteY15" fmla="*/ 3115353 h 5245563"/>
              <a:gd name="connsiteX16" fmla="*/ 0 w 3876811"/>
              <a:gd name="connsiteY16" fmla="*/ 2753995 h 5245563"/>
              <a:gd name="connsiteX17" fmla="*/ 0 w 3876811"/>
              <a:gd name="connsiteY17" fmla="*/ 2491569 h 5245563"/>
              <a:gd name="connsiteX18" fmla="*/ 0 w 3876811"/>
              <a:gd name="connsiteY18" fmla="*/ 2019920 h 5245563"/>
              <a:gd name="connsiteX19" fmla="*/ 0 w 3876811"/>
              <a:gd name="connsiteY19" fmla="*/ 1854684 h 5245563"/>
              <a:gd name="connsiteX20" fmla="*/ 506318 w 3876811"/>
              <a:gd name="connsiteY20" fmla="*/ 774451 h 5245563"/>
              <a:gd name="connsiteX21" fmla="*/ 1765173 w 3876811"/>
              <a:gd name="connsiteY21" fmla="*/ 149097 h 524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76811" h="5245563">
                <a:moveTo>
                  <a:pt x="1941583" y="0"/>
                </a:moveTo>
                <a:lnTo>
                  <a:pt x="2111641" y="149097"/>
                </a:lnTo>
                <a:cubicBezTo>
                  <a:pt x="2533315" y="474958"/>
                  <a:pt x="3008487" y="564716"/>
                  <a:pt x="3370493" y="774451"/>
                </a:cubicBezTo>
                <a:cubicBezTo>
                  <a:pt x="3718590" y="1017851"/>
                  <a:pt x="3876811" y="1296993"/>
                  <a:pt x="3876811" y="1854684"/>
                </a:cubicBezTo>
                <a:lnTo>
                  <a:pt x="3876811" y="2019920"/>
                </a:lnTo>
                <a:lnTo>
                  <a:pt x="3876811" y="2491569"/>
                </a:lnTo>
                <a:lnTo>
                  <a:pt x="3876811" y="2753995"/>
                </a:lnTo>
                <a:lnTo>
                  <a:pt x="3876811" y="3115353"/>
                </a:lnTo>
                <a:lnTo>
                  <a:pt x="3876811" y="3390879"/>
                </a:lnTo>
                <a:cubicBezTo>
                  <a:pt x="3876811" y="3948571"/>
                  <a:pt x="3718588" y="4227713"/>
                  <a:pt x="3370493" y="4471114"/>
                </a:cubicBezTo>
                <a:cubicBezTo>
                  <a:pt x="3008484" y="4680847"/>
                  <a:pt x="2533312" y="4770605"/>
                  <a:pt x="2111639" y="5096465"/>
                </a:cubicBezTo>
                <a:lnTo>
                  <a:pt x="1935228" y="5245563"/>
                </a:lnTo>
                <a:lnTo>
                  <a:pt x="1765171" y="5096465"/>
                </a:lnTo>
                <a:cubicBezTo>
                  <a:pt x="1343496" y="4770605"/>
                  <a:pt x="868325" y="4680847"/>
                  <a:pt x="506317" y="4471114"/>
                </a:cubicBezTo>
                <a:cubicBezTo>
                  <a:pt x="158223" y="4227713"/>
                  <a:pt x="0" y="3948571"/>
                  <a:pt x="0" y="3390879"/>
                </a:cubicBezTo>
                <a:lnTo>
                  <a:pt x="0" y="3115353"/>
                </a:lnTo>
                <a:lnTo>
                  <a:pt x="0" y="2753995"/>
                </a:lnTo>
                <a:lnTo>
                  <a:pt x="0" y="2491569"/>
                </a:lnTo>
                <a:lnTo>
                  <a:pt x="0" y="2019920"/>
                </a:lnTo>
                <a:lnTo>
                  <a:pt x="0" y="1854684"/>
                </a:lnTo>
                <a:cubicBezTo>
                  <a:pt x="0" y="1296993"/>
                  <a:pt x="158224" y="1017851"/>
                  <a:pt x="506318" y="774451"/>
                </a:cubicBezTo>
                <a:cubicBezTo>
                  <a:pt x="868327" y="564716"/>
                  <a:pt x="1343498" y="474958"/>
                  <a:pt x="1765173" y="149097"/>
                </a:cubicBezTo>
                <a:close/>
              </a:path>
            </a:pathLst>
          </a:custGeom>
          <a:solidFill>
            <a:srgbClr val="0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40FF375-9811-3975-AE11-2657D5891771}"/>
              </a:ext>
            </a:extLst>
          </p:cNvPr>
          <p:cNvSpPr>
            <a:spLocks noGrp="1"/>
          </p:cNvSpPr>
          <p:nvPr>
            <p:ph type="title"/>
          </p:nvPr>
        </p:nvSpPr>
        <p:spPr>
          <a:xfrm>
            <a:off x="4521389" y="2921470"/>
            <a:ext cx="3149221" cy="999700"/>
          </a:xfrm>
        </p:spPr>
        <p:txBody>
          <a:bodyPr vert="horz" lIns="91440" tIns="45720" rIns="91440" bIns="45720" rtlCol="0" anchor="b">
            <a:normAutofit/>
          </a:bodyPr>
          <a:lstStyle/>
          <a:p>
            <a:pPr algn="ctr"/>
            <a:r>
              <a:rPr lang="en-US" b="1" dirty="0">
                <a:solidFill>
                  <a:schemeClr val="bg1"/>
                </a:solidFill>
              </a:rPr>
              <a:t>Eiffel Tower</a:t>
            </a:r>
          </a:p>
        </p:txBody>
      </p:sp>
      <p:sp>
        <p:nvSpPr>
          <p:cNvPr id="8" name="TextBox 7">
            <a:extLst>
              <a:ext uri="{FF2B5EF4-FFF2-40B4-BE49-F238E27FC236}">
                <a16:creationId xmlns:a16="http://schemas.microsoft.com/office/drawing/2014/main" id="{75899DC8-B311-E9D4-B86E-E48B5FCEB9BC}"/>
              </a:ext>
            </a:extLst>
          </p:cNvPr>
          <p:cNvSpPr txBox="1"/>
          <p:nvPr/>
        </p:nvSpPr>
        <p:spPr>
          <a:xfrm>
            <a:off x="9952283" y="6657944"/>
            <a:ext cx="2239716"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a:extLst>
                    <a:ext uri="{A12FA001-AC4F-418D-AE19-62706E023703}">
                      <ahyp:hlinkClr xmlns:ahyp="http://schemas.microsoft.com/office/drawing/2018/hyperlinkcolor" val="tx"/>
                    </a:ext>
                  </a:extLst>
                </a:hlinkClick>
              </a:rPr>
              <a:t>CC BY</a:t>
            </a:r>
            <a:r>
              <a:rPr lang="en-US" sz="700">
                <a:solidFill>
                  <a:srgbClr val="FFFFFF"/>
                </a:solidFill>
              </a:rPr>
              <a:t>.</a:t>
            </a:r>
          </a:p>
        </p:txBody>
      </p:sp>
    </p:spTree>
    <p:extLst>
      <p:ext uri="{BB962C8B-B14F-4D97-AF65-F5344CB8AC3E}">
        <p14:creationId xmlns:p14="http://schemas.microsoft.com/office/powerpoint/2010/main" val="732851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1" name="Group 10">
            <a:extLst>
              <a:ext uri="{FF2B5EF4-FFF2-40B4-BE49-F238E27FC236}">
                <a16:creationId xmlns:a16="http://schemas.microsoft.com/office/drawing/2014/main" id="{D206359A-F1E3-49EE-BBC2-40888C4A36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65700" y="2026"/>
            <a:ext cx="2926300" cy="5030922"/>
            <a:chOff x="9265700" y="2026"/>
            <a:chExt cx="2926300" cy="5030922"/>
          </a:xfrm>
        </p:grpSpPr>
        <p:sp>
          <p:nvSpPr>
            <p:cNvPr id="12" name="Freeform: Shape 11">
              <a:extLst>
                <a:ext uri="{FF2B5EF4-FFF2-40B4-BE49-F238E27FC236}">
                  <a16:creationId xmlns:a16="http://schemas.microsoft.com/office/drawing/2014/main" id="{CED90C42-6A0F-48E8-BF96-7D3E2A395E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5DA0863A-55F7-4EB0-9451-F3EE4D65DB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FE7CFE2-40F6-44B2-8AAD-0C384EEFCF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F0D6A17-AA80-4608-8660-8D1587A1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useBgFill="1">
        <p:nvSpPr>
          <p:cNvPr id="22" name="Rectangle 16">
            <a:extLst>
              <a:ext uri="{FF2B5EF4-FFF2-40B4-BE49-F238E27FC236}">
                <a16:creationId xmlns:a16="http://schemas.microsoft.com/office/drawing/2014/main" id="{7B49DDE3-D095-6B49-8468-C97AFBEC5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4D34687-2518-27E2-B1C5-4002CED00E88}"/>
              </a:ext>
            </a:extLst>
          </p:cNvPr>
          <p:cNvSpPr txBox="1"/>
          <p:nvPr/>
        </p:nvSpPr>
        <p:spPr>
          <a:xfrm>
            <a:off x="288832" y="332581"/>
            <a:ext cx="6447723" cy="6207918"/>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2000" b="1" dirty="0">
                <a:ea typeface="+mn-lt"/>
                <a:cs typeface="+mn-lt"/>
              </a:rPr>
              <a:t>The most famous architectural object of Paris, which is its symbol and hallmark.</a:t>
            </a:r>
            <a:endParaRPr lang="en-US" b="1" dirty="0"/>
          </a:p>
          <a:p>
            <a:endParaRPr lang="en-US" sz="2000" b="1" dirty="0">
              <a:ea typeface="+mn-lt"/>
              <a:cs typeface="+mn-lt"/>
            </a:endParaRPr>
          </a:p>
          <a:p>
            <a:r>
              <a:rPr lang="en-US" sz="2000" b="1" dirty="0">
                <a:ea typeface="+mn-lt"/>
                <a:cs typeface="+mn-lt"/>
              </a:rPr>
              <a:t>The tower is named after engineer Gustave Eiffel, whose company designed it.</a:t>
            </a:r>
            <a:endParaRPr lang="en-US" b="1" dirty="0"/>
          </a:p>
          <a:p>
            <a:endParaRPr lang="en-US" sz="2000" b="1" dirty="0">
              <a:ea typeface="+mn-lt"/>
              <a:cs typeface="+mn-lt"/>
            </a:endParaRPr>
          </a:p>
          <a:p>
            <a:r>
              <a:rPr lang="en-US" sz="2000" b="1" dirty="0">
                <a:ea typeface="+mn-lt"/>
                <a:cs typeface="+mn-lt"/>
              </a:rPr>
              <a:t>It is the tallest building in Paris, and at the time of its creation it was the tallest building in the world.</a:t>
            </a:r>
            <a:endParaRPr lang="en-US" b="1" dirty="0"/>
          </a:p>
          <a:p>
            <a:r>
              <a:rPr lang="en-US" sz="2000" b="1" dirty="0">
                <a:ea typeface="+mn-lt"/>
                <a:cs typeface="+mn-lt"/>
              </a:rPr>
              <a:t>The tower was built specifically for the Paris World Exhibition in 1889.</a:t>
            </a:r>
            <a:endParaRPr lang="en-US" b="1" dirty="0"/>
          </a:p>
          <a:p>
            <a:pPr>
              <a:spcBef>
                <a:spcPts val="1000"/>
              </a:spcBef>
            </a:pPr>
            <a:r>
              <a:rPr lang="en-US" sz="2000" b="1" dirty="0">
                <a:ea typeface="+mn-lt"/>
                <a:cs typeface="+mn-lt"/>
              </a:rPr>
              <a:t>It was to commemorate the hundredth anniversary of the French Revolution and demonstrate the level of engineering knowledge and technical capabilities of the era.</a:t>
            </a:r>
            <a:endParaRPr lang="en-US" b="1" dirty="0"/>
          </a:p>
          <a:p>
            <a:pPr>
              <a:spcBef>
                <a:spcPts val="1000"/>
              </a:spcBef>
            </a:pPr>
            <a:r>
              <a:rPr lang="en-US" sz="2000" b="1" dirty="0">
                <a:ea typeface="+mn-lt"/>
                <a:cs typeface="+mn-lt"/>
              </a:rPr>
              <a:t>Locally nicknamed "La dame de fer" (French for "Iron Lady"), it was constructed from 1887 to 1889 as the centerpiece of the 1889 World's Fair and was initially criticized by some of France's leading artists and intellectuals for its design, but it has become a global cultural icon of France and one of the most recognizable structures in the world.</a:t>
            </a:r>
            <a:endParaRPr lang="en-US" b="1" dirty="0"/>
          </a:p>
        </p:txBody>
      </p:sp>
      <p:pic>
        <p:nvPicPr>
          <p:cNvPr id="6" name="Picture 6">
            <a:extLst>
              <a:ext uri="{FF2B5EF4-FFF2-40B4-BE49-F238E27FC236}">
                <a16:creationId xmlns:a16="http://schemas.microsoft.com/office/drawing/2014/main" id="{B766CB5D-FE3B-1171-EEAE-5C359573565C}"/>
              </a:ext>
            </a:extLst>
          </p:cNvPr>
          <p:cNvPicPr>
            <a:picLocks noChangeAspect="1"/>
          </p:cNvPicPr>
          <p:nvPr/>
        </p:nvPicPr>
        <p:blipFill rotWithShape="1">
          <a:blip r:embed="rId2"/>
          <a:srcRect t="9683" r="1" b="1"/>
          <a:stretch/>
        </p:blipFill>
        <p:spPr>
          <a:xfrm>
            <a:off x="7108215" y="805232"/>
            <a:ext cx="3876811" cy="5245563"/>
          </a:xfrm>
          <a:custGeom>
            <a:avLst/>
            <a:gdLst/>
            <a:ahLst/>
            <a:cxnLst/>
            <a:rect l="l" t="t" r="r" b="b"/>
            <a:pathLst>
              <a:path w="3876811" h="5245563">
                <a:moveTo>
                  <a:pt x="1941583" y="0"/>
                </a:moveTo>
                <a:lnTo>
                  <a:pt x="2111641" y="149097"/>
                </a:lnTo>
                <a:cubicBezTo>
                  <a:pt x="2533315" y="474958"/>
                  <a:pt x="3008487" y="564716"/>
                  <a:pt x="3370493" y="774451"/>
                </a:cubicBezTo>
                <a:cubicBezTo>
                  <a:pt x="3718590" y="1017851"/>
                  <a:pt x="3876811" y="1296993"/>
                  <a:pt x="3876811" y="1854684"/>
                </a:cubicBezTo>
                <a:lnTo>
                  <a:pt x="3876811" y="2019920"/>
                </a:lnTo>
                <a:lnTo>
                  <a:pt x="3876811" y="2491569"/>
                </a:lnTo>
                <a:lnTo>
                  <a:pt x="3876811" y="2753995"/>
                </a:lnTo>
                <a:lnTo>
                  <a:pt x="3876811" y="3115353"/>
                </a:lnTo>
                <a:lnTo>
                  <a:pt x="3876811" y="3390879"/>
                </a:lnTo>
                <a:cubicBezTo>
                  <a:pt x="3876811" y="3948571"/>
                  <a:pt x="3718588" y="4227713"/>
                  <a:pt x="3370493" y="4471114"/>
                </a:cubicBezTo>
                <a:cubicBezTo>
                  <a:pt x="3008484" y="4680847"/>
                  <a:pt x="2533312" y="4770605"/>
                  <a:pt x="2111639" y="5096465"/>
                </a:cubicBezTo>
                <a:lnTo>
                  <a:pt x="1935228" y="5245563"/>
                </a:lnTo>
                <a:lnTo>
                  <a:pt x="1765171" y="5096465"/>
                </a:lnTo>
                <a:cubicBezTo>
                  <a:pt x="1343496" y="4770605"/>
                  <a:pt x="868325" y="4680847"/>
                  <a:pt x="506317" y="4471114"/>
                </a:cubicBezTo>
                <a:cubicBezTo>
                  <a:pt x="158223" y="4227713"/>
                  <a:pt x="0" y="3948571"/>
                  <a:pt x="0" y="3390879"/>
                </a:cubicBezTo>
                <a:lnTo>
                  <a:pt x="0" y="3115353"/>
                </a:lnTo>
                <a:lnTo>
                  <a:pt x="0" y="2753995"/>
                </a:lnTo>
                <a:lnTo>
                  <a:pt x="0" y="2491569"/>
                </a:lnTo>
                <a:lnTo>
                  <a:pt x="0" y="2019920"/>
                </a:lnTo>
                <a:lnTo>
                  <a:pt x="0" y="1854684"/>
                </a:lnTo>
                <a:cubicBezTo>
                  <a:pt x="0" y="1296993"/>
                  <a:pt x="158224" y="1017851"/>
                  <a:pt x="506318" y="774451"/>
                </a:cubicBezTo>
                <a:cubicBezTo>
                  <a:pt x="868327" y="564716"/>
                  <a:pt x="1343498" y="474958"/>
                  <a:pt x="1765173" y="149097"/>
                </a:cubicBezTo>
                <a:close/>
              </a:path>
            </a:pathLst>
          </a:custGeom>
        </p:spPr>
      </p:pic>
      <p:sp>
        <p:nvSpPr>
          <p:cNvPr id="23" name="Freeform: Shape 18">
            <a:extLst>
              <a:ext uri="{FF2B5EF4-FFF2-40B4-BE49-F238E27FC236}">
                <a16:creationId xmlns:a16="http://schemas.microsoft.com/office/drawing/2014/main" id="{C3CA578B-5FA2-42B3-85A7-E78AFE06B4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39448" y="720724"/>
            <a:ext cx="4014345" cy="5414576"/>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2900" h="5795027">
                <a:moveTo>
                  <a:pt x="2144960" y="0"/>
                </a:moveTo>
                <a:lnTo>
                  <a:pt x="2332832" y="164715"/>
                </a:lnTo>
                <a:cubicBezTo>
                  <a:pt x="2798675" y="524709"/>
                  <a:pt x="3323620" y="623869"/>
                  <a:pt x="3723546" y="855573"/>
                </a:cubicBezTo>
                <a:cubicBezTo>
                  <a:pt x="4108105" y="1124469"/>
                  <a:pt x="4282900" y="1432851"/>
                  <a:pt x="4282900" y="2048959"/>
                </a:cubicBezTo>
                <a:lnTo>
                  <a:pt x="4282900" y="2231503"/>
                </a:lnTo>
                <a:lnTo>
                  <a:pt x="4282900" y="2752557"/>
                </a:lnTo>
                <a:lnTo>
                  <a:pt x="4282900" y="3042471"/>
                </a:lnTo>
                <a:lnTo>
                  <a:pt x="4282900" y="3441681"/>
                </a:lnTo>
                <a:lnTo>
                  <a:pt x="4282900" y="3746068"/>
                </a:lnTo>
                <a:cubicBezTo>
                  <a:pt x="4282900" y="4362177"/>
                  <a:pt x="4108103" y="4670559"/>
                  <a:pt x="3723546" y="4939455"/>
                </a:cubicBezTo>
                <a:cubicBezTo>
                  <a:pt x="3323617" y="5171158"/>
                  <a:pt x="2798672" y="527031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close/>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266104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0E508-FA9E-43E6-E756-857686D9D658}"/>
              </a:ext>
            </a:extLst>
          </p:cNvPr>
          <p:cNvSpPr>
            <a:spLocks noGrp="1"/>
          </p:cNvSpPr>
          <p:nvPr>
            <p:ph type="title"/>
          </p:nvPr>
        </p:nvSpPr>
        <p:spPr/>
        <p:txBody>
          <a:bodyPr/>
          <a:lstStyle/>
          <a:p>
            <a:r>
              <a:rPr lang="en-US" b="1"/>
              <a:t>The Colosseum</a:t>
            </a:r>
          </a:p>
        </p:txBody>
      </p:sp>
      <p:sp>
        <p:nvSpPr>
          <p:cNvPr id="3" name="Content Placeholder 2">
            <a:extLst>
              <a:ext uri="{FF2B5EF4-FFF2-40B4-BE49-F238E27FC236}">
                <a16:creationId xmlns:a16="http://schemas.microsoft.com/office/drawing/2014/main" id="{141AB614-C389-960A-1C4C-5FC3E6FA7FAB}"/>
              </a:ext>
            </a:extLst>
          </p:cNvPr>
          <p:cNvSpPr>
            <a:spLocks noGrp="1"/>
          </p:cNvSpPr>
          <p:nvPr>
            <p:ph idx="1"/>
          </p:nvPr>
        </p:nvSpPr>
        <p:spPr/>
        <p:txBody>
          <a:bodyPr vert="horz" lIns="91440" tIns="45720" rIns="91440" bIns="45720" rtlCol="0" anchor="t">
            <a:normAutofit lnSpcReduction="10000"/>
          </a:bodyPr>
          <a:lstStyle/>
          <a:p>
            <a:pPr marL="0" indent="0">
              <a:buNone/>
            </a:pPr>
            <a:r>
              <a:rPr lang="en-US" b="1" dirty="0">
                <a:ea typeface="+mn-lt"/>
                <a:cs typeface="+mn-lt"/>
              </a:rPr>
              <a:t>The Colosseum is an oval </a:t>
            </a:r>
            <a:r>
              <a:rPr lang="en-US" b="1" dirty="0" err="1">
                <a:ea typeface="+mn-lt"/>
                <a:cs typeface="+mn-lt"/>
              </a:rPr>
              <a:t>amphitheatre</a:t>
            </a:r>
            <a:r>
              <a:rPr lang="en-US" b="1" dirty="0">
                <a:ea typeface="+mn-lt"/>
                <a:cs typeface="+mn-lt"/>
              </a:rPr>
              <a:t> in the </a:t>
            </a:r>
            <a:r>
              <a:rPr lang="en-US" b="1" dirty="0" err="1">
                <a:ea typeface="+mn-lt"/>
                <a:cs typeface="+mn-lt"/>
              </a:rPr>
              <a:t>centre</a:t>
            </a:r>
            <a:r>
              <a:rPr lang="en-US" b="1" dirty="0">
                <a:ea typeface="+mn-lt"/>
                <a:cs typeface="+mn-lt"/>
              </a:rPr>
              <a:t> of the city of Rome in Italy, just east of the Roman Forum and one of the capital's most remarkable monuments. It is the largest ancient </a:t>
            </a:r>
            <a:r>
              <a:rPr lang="en-US" b="1" dirty="0" err="1">
                <a:ea typeface="+mn-lt"/>
                <a:cs typeface="+mn-lt"/>
              </a:rPr>
              <a:t>amphitheatre</a:t>
            </a:r>
            <a:r>
              <a:rPr lang="en-US" b="1" dirty="0">
                <a:ea typeface="+mn-lt"/>
                <a:cs typeface="+mn-lt"/>
              </a:rPr>
              <a:t> ever built, and is still the largest standing </a:t>
            </a:r>
            <a:r>
              <a:rPr lang="en-US" b="1" dirty="0" err="1">
                <a:ea typeface="+mn-lt"/>
                <a:cs typeface="+mn-lt"/>
              </a:rPr>
              <a:t>amphitheatre</a:t>
            </a:r>
            <a:r>
              <a:rPr lang="en-US" b="1" dirty="0">
                <a:ea typeface="+mn-lt"/>
                <a:cs typeface="+mn-lt"/>
              </a:rPr>
              <a:t> in the world today, despite its age. It is an imposing construction that, with almost 2,000 years of history</a:t>
            </a:r>
          </a:p>
          <a:p>
            <a:pPr marL="0" indent="0">
              <a:buNone/>
            </a:pPr>
            <a:r>
              <a:rPr lang="en-US" b="1" dirty="0">
                <a:ea typeface="+mn-lt"/>
                <a:cs typeface="+mn-lt"/>
              </a:rPr>
              <a:t> The three emperors that were patrons of the work are known as the Flavian dynasty, and the </a:t>
            </a:r>
            <a:r>
              <a:rPr lang="en-US" b="1" dirty="0" err="1">
                <a:ea typeface="+mn-lt"/>
                <a:cs typeface="+mn-lt"/>
              </a:rPr>
              <a:t>amphitheatre</a:t>
            </a:r>
            <a:r>
              <a:rPr lang="en-US" b="1" dirty="0">
                <a:ea typeface="+mn-lt"/>
                <a:cs typeface="+mn-lt"/>
              </a:rPr>
              <a:t> was named the Flavian Amphitheatre</a:t>
            </a:r>
          </a:p>
          <a:p>
            <a:pPr marL="0" indent="0">
              <a:buNone/>
            </a:pPr>
            <a:r>
              <a:rPr lang="en-US" b="1" dirty="0">
                <a:ea typeface="+mn-lt"/>
                <a:cs typeface="+mn-lt"/>
              </a:rPr>
              <a:t>The Colosseum today is a major tourist attraction in Rome with thousands of tourists each year entering to view the interior arena. There is now a museum dedicated to Eros in the upper floor of the outer wall of the building.</a:t>
            </a:r>
            <a:endParaRPr lang="en-US" b="1" dirty="0"/>
          </a:p>
        </p:txBody>
      </p:sp>
    </p:spTree>
    <p:extLst>
      <p:ext uri="{BB962C8B-B14F-4D97-AF65-F5344CB8AC3E}">
        <p14:creationId xmlns:p14="http://schemas.microsoft.com/office/powerpoint/2010/main" val="1014470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8">
            <a:extLst>
              <a:ext uri="{FF2B5EF4-FFF2-40B4-BE49-F238E27FC236}">
                <a16:creationId xmlns:a16="http://schemas.microsoft.com/office/drawing/2014/main" id="{FABB624F-BF77-4AE1-B71D-2D681D473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3">
            <a:extLst>
              <a:ext uri="{FF2B5EF4-FFF2-40B4-BE49-F238E27FC236}">
                <a16:creationId xmlns:a16="http://schemas.microsoft.com/office/drawing/2014/main" id="{46008F0F-C5CB-859C-E552-4A56E6C5CB0E}"/>
              </a:ext>
            </a:extLst>
          </p:cNvPr>
          <p:cNvPicPr>
            <a:picLocks noChangeAspect="1"/>
          </p:cNvPicPr>
          <p:nvPr/>
        </p:nvPicPr>
        <p:blipFill rotWithShape="1">
          <a:blip r:embed="rId2"/>
          <a:srcRect l="6880" r="12520"/>
          <a:stretch/>
        </p:blipFill>
        <p:spPr>
          <a:xfrm>
            <a:off x="-1" y="10"/>
            <a:ext cx="7370057" cy="6857990"/>
          </a:xfrm>
          <a:prstGeom prst="rect">
            <a:avLst/>
          </a:prstGeom>
        </p:spPr>
      </p:pic>
      <p:pic>
        <p:nvPicPr>
          <p:cNvPr id="4" name="Picture 4" descr="A picture containing sky, outdoor, building&#10;&#10;Description automatically generated">
            <a:extLst>
              <a:ext uri="{FF2B5EF4-FFF2-40B4-BE49-F238E27FC236}">
                <a16:creationId xmlns:a16="http://schemas.microsoft.com/office/drawing/2014/main" id="{B464F08A-59AA-2AF1-D299-4913E00CC58E}"/>
              </a:ext>
            </a:extLst>
          </p:cNvPr>
          <p:cNvPicPr>
            <a:picLocks noChangeAspect="1"/>
          </p:cNvPicPr>
          <p:nvPr/>
        </p:nvPicPr>
        <p:blipFill rotWithShape="1">
          <a:blip r:embed="rId3"/>
          <a:srcRect t="3868" r="-3" b="-3"/>
          <a:stretch/>
        </p:blipFill>
        <p:spPr>
          <a:xfrm>
            <a:off x="7534656" y="1"/>
            <a:ext cx="4657344" cy="3346704"/>
          </a:xfrm>
          <a:prstGeom prst="rect">
            <a:avLst/>
          </a:prstGeom>
        </p:spPr>
      </p:pic>
      <p:pic>
        <p:nvPicPr>
          <p:cNvPr id="2" name="Picture 2" descr="A picture containing sky, outdoor, building, stone&#10;&#10;Description automatically generated">
            <a:extLst>
              <a:ext uri="{FF2B5EF4-FFF2-40B4-BE49-F238E27FC236}">
                <a16:creationId xmlns:a16="http://schemas.microsoft.com/office/drawing/2014/main" id="{0A4F3900-3161-480F-CD5E-FD6DB91BCE9F}"/>
              </a:ext>
            </a:extLst>
          </p:cNvPr>
          <p:cNvPicPr>
            <a:picLocks noChangeAspect="1"/>
          </p:cNvPicPr>
          <p:nvPr/>
        </p:nvPicPr>
        <p:blipFill rotWithShape="1">
          <a:blip r:embed="rId4"/>
          <a:srcRect r="7106" b="-4"/>
          <a:stretch/>
        </p:blipFill>
        <p:spPr>
          <a:xfrm>
            <a:off x="7534654" y="3511296"/>
            <a:ext cx="4657346" cy="3346704"/>
          </a:xfrm>
          <a:prstGeom prst="rect">
            <a:avLst/>
          </a:prstGeom>
        </p:spPr>
      </p:pic>
    </p:spTree>
    <p:extLst>
      <p:ext uri="{BB962C8B-B14F-4D97-AF65-F5344CB8AC3E}">
        <p14:creationId xmlns:p14="http://schemas.microsoft.com/office/powerpoint/2010/main" val="1895393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D7AAEFC-156E-1144-8D57-FBE2CD3B6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Free Images : water, creative, structure, skyline, night ...">
            <a:extLst>
              <a:ext uri="{FF2B5EF4-FFF2-40B4-BE49-F238E27FC236}">
                <a16:creationId xmlns:a16="http://schemas.microsoft.com/office/drawing/2014/main" id="{CECD5317-94F4-B051-CBB1-87DE530BDD04}"/>
              </a:ext>
            </a:extLst>
          </p:cNvPr>
          <p:cNvPicPr>
            <a:picLocks noChangeAspect="1"/>
          </p:cNvPicPr>
          <p:nvPr/>
        </p:nvPicPr>
        <p:blipFill rotWithShape="1">
          <a:blip r:embed="rId2"/>
          <a:srcRect t="15730"/>
          <a:stretch/>
        </p:blipFill>
        <p:spPr>
          <a:xfrm>
            <a:off x="20" y="10"/>
            <a:ext cx="12191979" cy="6857989"/>
          </a:xfrm>
          <a:prstGeom prst="rect">
            <a:avLst/>
          </a:prstGeom>
        </p:spPr>
      </p:pic>
      <p:sp>
        <p:nvSpPr>
          <p:cNvPr id="19" name="Freeform: Shape 18">
            <a:extLst>
              <a:ext uri="{FF2B5EF4-FFF2-40B4-BE49-F238E27FC236}">
                <a16:creationId xmlns:a16="http://schemas.microsoft.com/office/drawing/2014/main" id="{4AF0997A-7C0F-4AD2-BA90-5FE341A17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7594" y="805231"/>
            <a:ext cx="3876811" cy="5245563"/>
          </a:xfrm>
          <a:custGeom>
            <a:avLst/>
            <a:gdLst>
              <a:gd name="connsiteX0" fmla="*/ 1941583 w 3876811"/>
              <a:gd name="connsiteY0" fmla="*/ 0 h 5245563"/>
              <a:gd name="connsiteX1" fmla="*/ 2111641 w 3876811"/>
              <a:gd name="connsiteY1" fmla="*/ 149097 h 5245563"/>
              <a:gd name="connsiteX2" fmla="*/ 3370493 w 3876811"/>
              <a:gd name="connsiteY2" fmla="*/ 774451 h 5245563"/>
              <a:gd name="connsiteX3" fmla="*/ 3876811 w 3876811"/>
              <a:gd name="connsiteY3" fmla="*/ 1854684 h 5245563"/>
              <a:gd name="connsiteX4" fmla="*/ 3876811 w 3876811"/>
              <a:gd name="connsiteY4" fmla="*/ 2019920 h 5245563"/>
              <a:gd name="connsiteX5" fmla="*/ 3876811 w 3876811"/>
              <a:gd name="connsiteY5" fmla="*/ 2491569 h 5245563"/>
              <a:gd name="connsiteX6" fmla="*/ 3876811 w 3876811"/>
              <a:gd name="connsiteY6" fmla="*/ 2753995 h 5245563"/>
              <a:gd name="connsiteX7" fmla="*/ 3876811 w 3876811"/>
              <a:gd name="connsiteY7" fmla="*/ 3115353 h 5245563"/>
              <a:gd name="connsiteX8" fmla="*/ 3876811 w 3876811"/>
              <a:gd name="connsiteY8" fmla="*/ 3390879 h 5245563"/>
              <a:gd name="connsiteX9" fmla="*/ 3370493 w 3876811"/>
              <a:gd name="connsiteY9" fmla="*/ 4471114 h 5245563"/>
              <a:gd name="connsiteX10" fmla="*/ 2111639 w 3876811"/>
              <a:gd name="connsiteY10" fmla="*/ 5096465 h 5245563"/>
              <a:gd name="connsiteX11" fmla="*/ 1935228 w 3876811"/>
              <a:gd name="connsiteY11" fmla="*/ 5245563 h 5245563"/>
              <a:gd name="connsiteX12" fmla="*/ 1765171 w 3876811"/>
              <a:gd name="connsiteY12" fmla="*/ 5096465 h 5245563"/>
              <a:gd name="connsiteX13" fmla="*/ 506317 w 3876811"/>
              <a:gd name="connsiteY13" fmla="*/ 4471114 h 5245563"/>
              <a:gd name="connsiteX14" fmla="*/ 0 w 3876811"/>
              <a:gd name="connsiteY14" fmla="*/ 3390879 h 5245563"/>
              <a:gd name="connsiteX15" fmla="*/ 0 w 3876811"/>
              <a:gd name="connsiteY15" fmla="*/ 3115353 h 5245563"/>
              <a:gd name="connsiteX16" fmla="*/ 0 w 3876811"/>
              <a:gd name="connsiteY16" fmla="*/ 2753995 h 5245563"/>
              <a:gd name="connsiteX17" fmla="*/ 0 w 3876811"/>
              <a:gd name="connsiteY17" fmla="*/ 2491569 h 5245563"/>
              <a:gd name="connsiteX18" fmla="*/ 0 w 3876811"/>
              <a:gd name="connsiteY18" fmla="*/ 2019920 h 5245563"/>
              <a:gd name="connsiteX19" fmla="*/ 0 w 3876811"/>
              <a:gd name="connsiteY19" fmla="*/ 1854684 h 5245563"/>
              <a:gd name="connsiteX20" fmla="*/ 506318 w 3876811"/>
              <a:gd name="connsiteY20" fmla="*/ 774451 h 5245563"/>
              <a:gd name="connsiteX21" fmla="*/ 1765173 w 3876811"/>
              <a:gd name="connsiteY21" fmla="*/ 149097 h 524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76811" h="5245563">
                <a:moveTo>
                  <a:pt x="1941583" y="0"/>
                </a:moveTo>
                <a:lnTo>
                  <a:pt x="2111641" y="149097"/>
                </a:lnTo>
                <a:cubicBezTo>
                  <a:pt x="2533315" y="474958"/>
                  <a:pt x="3008487" y="564716"/>
                  <a:pt x="3370493" y="774451"/>
                </a:cubicBezTo>
                <a:cubicBezTo>
                  <a:pt x="3718590" y="1017851"/>
                  <a:pt x="3876811" y="1296993"/>
                  <a:pt x="3876811" y="1854684"/>
                </a:cubicBezTo>
                <a:lnTo>
                  <a:pt x="3876811" y="2019920"/>
                </a:lnTo>
                <a:lnTo>
                  <a:pt x="3876811" y="2491569"/>
                </a:lnTo>
                <a:lnTo>
                  <a:pt x="3876811" y="2753995"/>
                </a:lnTo>
                <a:lnTo>
                  <a:pt x="3876811" y="3115353"/>
                </a:lnTo>
                <a:lnTo>
                  <a:pt x="3876811" y="3390879"/>
                </a:lnTo>
                <a:cubicBezTo>
                  <a:pt x="3876811" y="3948571"/>
                  <a:pt x="3718588" y="4227713"/>
                  <a:pt x="3370493" y="4471114"/>
                </a:cubicBezTo>
                <a:cubicBezTo>
                  <a:pt x="3008484" y="4680847"/>
                  <a:pt x="2533312" y="4770605"/>
                  <a:pt x="2111639" y="5096465"/>
                </a:cubicBezTo>
                <a:lnTo>
                  <a:pt x="1935228" y="5245563"/>
                </a:lnTo>
                <a:lnTo>
                  <a:pt x="1765171" y="5096465"/>
                </a:lnTo>
                <a:cubicBezTo>
                  <a:pt x="1343496" y="4770605"/>
                  <a:pt x="868325" y="4680847"/>
                  <a:pt x="506317" y="4471114"/>
                </a:cubicBezTo>
                <a:cubicBezTo>
                  <a:pt x="158223" y="4227713"/>
                  <a:pt x="0" y="3948571"/>
                  <a:pt x="0" y="3390879"/>
                </a:cubicBezTo>
                <a:lnTo>
                  <a:pt x="0" y="3115353"/>
                </a:lnTo>
                <a:lnTo>
                  <a:pt x="0" y="2753995"/>
                </a:lnTo>
                <a:lnTo>
                  <a:pt x="0" y="2491569"/>
                </a:lnTo>
                <a:lnTo>
                  <a:pt x="0" y="2019920"/>
                </a:lnTo>
                <a:lnTo>
                  <a:pt x="0" y="1854684"/>
                </a:lnTo>
                <a:cubicBezTo>
                  <a:pt x="0" y="1296993"/>
                  <a:pt x="158224" y="1017851"/>
                  <a:pt x="506318" y="774451"/>
                </a:cubicBezTo>
                <a:cubicBezTo>
                  <a:pt x="868327" y="564716"/>
                  <a:pt x="1343498" y="474958"/>
                  <a:pt x="1765173" y="149097"/>
                </a:cubicBezTo>
                <a:close/>
              </a:path>
            </a:pathLst>
          </a:custGeom>
          <a:solidFill>
            <a:srgbClr val="0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5992F93-7ABA-FDFF-6226-93E4344215C6}"/>
              </a:ext>
            </a:extLst>
          </p:cNvPr>
          <p:cNvSpPr>
            <a:spLocks noGrp="1"/>
          </p:cNvSpPr>
          <p:nvPr>
            <p:ph type="ctrTitle"/>
          </p:nvPr>
        </p:nvSpPr>
        <p:spPr>
          <a:xfrm>
            <a:off x="4521389" y="2600002"/>
            <a:ext cx="3149221" cy="2142699"/>
          </a:xfrm>
        </p:spPr>
        <p:txBody>
          <a:bodyPr anchor="b">
            <a:normAutofit/>
          </a:bodyPr>
          <a:lstStyle/>
          <a:p>
            <a:pPr algn="ctr"/>
            <a:r>
              <a:rPr lang="en-US" sz="4000" b="1">
                <a:solidFill>
                  <a:srgbClr val="FFFFFF"/>
                </a:solidFill>
              </a:rPr>
              <a:t>Sydney Opera House</a:t>
            </a:r>
            <a:endParaRPr lang="en-US" sz="4000">
              <a:solidFill>
                <a:srgbClr val="FFFFFF"/>
              </a:solidFill>
            </a:endParaRPr>
          </a:p>
          <a:p>
            <a:pPr algn="ctr"/>
            <a:endParaRPr lang="en-US" sz="4000">
              <a:solidFill>
                <a:srgbClr val="FFFFFF"/>
              </a:solidFill>
            </a:endParaRPr>
          </a:p>
        </p:txBody>
      </p:sp>
      <p:sp>
        <p:nvSpPr>
          <p:cNvPr id="6" name="Subtitle 5">
            <a:extLst>
              <a:ext uri="{FF2B5EF4-FFF2-40B4-BE49-F238E27FC236}">
                <a16:creationId xmlns:a16="http://schemas.microsoft.com/office/drawing/2014/main" id="{FB87898F-4A03-418A-F252-8EE685A6EB3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15276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F72CB4B-A086-E546-83B0-DD8F407892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4815C2D-4AB8-631C-A414-87F0C3B63573}"/>
              </a:ext>
            </a:extLst>
          </p:cNvPr>
          <p:cNvSpPr>
            <a:spLocks noGrp="1"/>
          </p:cNvSpPr>
          <p:nvPr>
            <p:ph idx="1"/>
          </p:nvPr>
        </p:nvSpPr>
        <p:spPr>
          <a:xfrm>
            <a:off x="547690" y="499271"/>
            <a:ext cx="5399516" cy="5767792"/>
          </a:xfrm>
        </p:spPr>
        <p:txBody>
          <a:bodyPr vert="horz" lIns="91440" tIns="45720" rIns="91440" bIns="45720" rtlCol="0" anchor="t">
            <a:noAutofit/>
          </a:bodyPr>
          <a:lstStyle/>
          <a:p>
            <a:pPr marL="0" indent="0">
              <a:lnSpc>
                <a:spcPct val="100000"/>
              </a:lnSpc>
              <a:buNone/>
            </a:pPr>
            <a:r>
              <a:rPr lang="en-US" b="1" dirty="0">
                <a:ea typeface="+mn-lt"/>
                <a:cs typeface="+mn-lt"/>
              </a:rPr>
              <a:t>The Sydney Opera House is a multi-venue performing arts </a:t>
            </a:r>
            <a:r>
              <a:rPr lang="en-US" b="1" dirty="0" err="1">
                <a:ea typeface="+mn-lt"/>
                <a:cs typeface="+mn-lt"/>
              </a:rPr>
              <a:t>centre</a:t>
            </a:r>
            <a:r>
              <a:rPr lang="en-US" b="1" dirty="0">
                <a:ea typeface="+mn-lt"/>
                <a:cs typeface="+mn-lt"/>
              </a:rPr>
              <a:t> in Sydney.  Located on the banks of Sydney Harbour, it is widely regarded as one of the world's most famous and distinctive buildings and a masterpiece of 20th century architecture.</a:t>
            </a:r>
            <a:endParaRPr lang="en-US" b="1"/>
          </a:p>
          <a:p>
            <a:pPr marL="0" indent="0">
              <a:lnSpc>
                <a:spcPct val="100000"/>
              </a:lnSpc>
              <a:buNone/>
            </a:pPr>
            <a:r>
              <a:rPr lang="en-US" b="1" dirty="0">
                <a:ea typeface="+mn-lt"/>
                <a:cs typeface="+mn-lt"/>
              </a:rPr>
              <a:t>The facility features a modern expressionist design, with a series of large precast concrete "shells", each composed of sections of a sphere of 75.2 </a:t>
            </a:r>
            <a:r>
              <a:rPr lang="en-US" b="1" dirty="0" err="1">
                <a:ea typeface="+mn-lt"/>
                <a:cs typeface="+mn-lt"/>
              </a:rPr>
              <a:t>metres</a:t>
            </a:r>
            <a:r>
              <a:rPr lang="en-US" b="1" dirty="0">
                <a:ea typeface="+mn-lt"/>
                <a:cs typeface="+mn-lt"/>
              </a:rPr>
              <a:t>. Forming the roofs of the structure, set on a monumental podium. </a:t>
            </a:r>
          </a:p>
          <a:p>
            <a:pPr marL="0" indent="0">
              <a:lnSpc>
                <a:spcPct val="100000"/>
              </a:lnSpc>
              <a:buNone/>
            </a:pPr>
            <a:r>
              <a:rPr lang="en-US" b="1" dirty="0">
                <a:ea typeface="+mn-lt"/>
                <a:cs typeface="+mn-lt"/>
              </a:rPr>
              <a:t>The Sydney Opera House includes a number of performance venues: concert hall, Joan Sutherland theatre, drama theatre, playhouse, studio, </a:t>
            </a:r>
            <a:r>
              <a:rPr lang="en-US" b="1" dirty="0" err="1">
                <a:ea typeface="+mn-lt"/>
                <a:cs typeface="+mn-lt"/>
              </a:rPr>
              <a:t>utzon</a:t>
            </a:r>
            <a:r>
              <a:rPr lang="en-US" b="1" dirty="0">
                <a:ea typeface="+mn-lt"/>
                <a:cs typeface="+mn-lt"/>
              </a:rPr>
              <a:t> room, outdoor forecourt and recording studio.</a:t>
            </a:r>
            <a:endParaRPr lang="en-US" b="1" dirty="0"/>
          </a:p>
          <a:p>
            <a:pPr marL="0" indent="0">
              <a:lnSpc>
                <a:spcPct val="100000"/>
              </a:lnSpc>
              <a:buNone/>
            </a:pPr>
            <a:endParaRPr lang="en-US" sz="1300" b="1"/>
          </a:p>
        </p:txBody>
      </p:sp>
      <p:cxnSp>
        <p:nvCxnSpPr>
          <p:cNvPr id="10" name="Straight Connector 9">
            <a:extLst>
              <a:ext uri="{FF2B5EF4-FFF2-40B4-BE49-F238E27FC236}">
                <a16:creationId xmlns:a16="http://schemas.microsoft.com/office/drawing/2014/main" id="{49151340-7EF2-0647-A719-394EFC3A18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874484"/>
            <a:ext cx="0" cy="3394558"/>
          </a:xfrm>
          <a:prstGeom prst="line">
            <a:avLst/>
          </a:prstGeom>
          <a:ln w="25400" cap="rnd">
            <a:solidFill>
              <a:schemeClr val="bg2">
                <a:lumMod val="75000"/>
                <a:alpha val="65000"/>
              </a:schemeClr>
            </a:solidFill>
            <a:prstDash val="sysDot"/>
            <a:round/>
          </a:ln>
        </p:spPr>
        <p:style>
          <a:lnRef idx="1">
            <a:schemeClr val="accent1"/>
          </a:lnRef>
          <a:fillRef idx="0">
            <a:schemeClr val="accent1"/>
          </a:fillRef>
          <a:effectRef idx="0">
            <a:schemeClr val="accent1"/>
          </a:effectRef>
          <a:fontRef idx="minor">
            <a:schemeClr val="tx1"/>
          </a:fontRef>
        </p:style>
      </p:cxnSp>
      <p:pic>
        <p:nvPicPr>
          <p:cNvPr id="2" name="Picture 3" descr="Sydney Opera House 2005 Free Stock Photo - Public Domain ...">
            <a:extLst>
              <a:ext uri="{FF2B5EF4-FFF2-40B4-BE49-F238E27FC236}">
                <a16:creationId xmlns:a16="http://schemas.microsoft.com/office/drawing/2014/main" id="{85E2E21B-A190-8E59-FF5F-740B07794B51}"/>
              </a:ext>
            </a:extLst>
          </p:cNvPr>
          <p:cNvPicPr>
            <a:picLocks noChangeAspect="1"/>
          </p:cNvPicPr>
          <p:nvPr/>
        </p:nvPicPr>
        <p:blipFill>
          <a:blip r:embed="rId2"/>
          <a:stretch>
            <a:fillRect/>
          </a:stretch>
        </p:blipFill>
        <p:spPr>
          <a:xfrm>
            <a:off x="6768669" y="1610793"/>
            <a:ext cx="4848551" cy="3636413"/>
          </a:xfrm>
          <a:prstGeom prst="rect">
            <a:avLst/>
          </a:prstGeom>
        </p:spPr>
      </p:pic>
    </p:spTree>
    <p:extLst>
      <p:ext uri="{BB962C8B-B14F-4D97-AF65-F5344CB8AC3E}">
        <p14:creationId xmlns:p14="http://schemas.microsoft.com/office/powerpoint/2010/main" val="1270997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id="{D206359A-F1E3-49EE-BBC2-40888C4A36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65700" y="2026"/>
            <a:ext cx="2926300" cy="5030922"/>
            <a:chOff x="9265700" y="2026"/>
            <a:chExt cx="2926300" cy="5030922"/>
          </a:xfrm>
        </p:grpSpPr>
        <p:sp>
          <p:nvSpPr>
            <p:cNvPr id="51" name="Freeform: Shape 50">
              <a:extLst>
                <a:ext uri="{FF2B5EF4-FFF2-40B4-BE49-F238E27FC236}">
                  <a16:creationId xmlns:a16="http://schemas.microsoft.com/office/drawing/2014/main" id="{CED90C42-6A0F-48E8-BF96-7D3E2A395E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Shape 51">
              <a:extLst>
                <a:ext uri="{FF2B5EF4-FFF2-40B4-BE49-F238E27FC236}">
                  <a16:creationId xmlns:a16="http://schemas.microsoft.com/office/drawing/2014/main" id="{5DA0863A-55F7-4EB0-9451-F3EE4D65DB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Shape 52">
              <a:extLst>
                <a:ext uri="{FF2B5EF4-FFF2-40B4-BE49-F238E27FC236}">
                  <a16:creationId xmlns:a16="http://schemas.microsoft.com/office/drawing/2014/main" id="{5FE7CFE2-40F6-44B2-8AAD-0C384EEFCF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4" name="Freeform: Shape 53">
              <a:extLst>
                <a:ext uri="{FF2B5EF4-FFF2-40B4-BE49-F238E27FC236}">
                  <a16:creationId xmlns:a16="http://schemas.microsoft.com/office/drawing/2014/main" id="{9F0D6A17-AA80-4608-8660-8D1587A1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useBgFill="1">
        <p:nvSpPr>
          <p:cNvPr id="56" name="Rectangle 55">
            <a:extLst>
              <a:ext uri="{FF2B5EF4-FFF2-40B4-BE49-F238E27FC236}">
                <a16:creationId xmlns:a16="http://schemas.microsoft.com/office/drawing/2014/main" id="{3D7AAEFC-156E-1144-8D57-FBE2CD3B6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5" descr="Taj Mahal, India · Free Stock Photo">
            <a:extLst>
              <a:ext uri="{FF2B5EF4-FFF2-40B4-BE49-F238E27FC236}">
                <a16:creationId xmlns:a16="http://schemas.microsoft.com/office/drawing/2014/main" id="{E00A7531-63B0-6D91-393C-3DD1B74178B9}"/>
              </a:ext>
            </a:extLst>
          </p:cNvPr>
          <p:cNvPicPr>
            <a:picLocks noGrp="1" noChangeAspect="1"/>
          </p:cNvPicPr>
          <p:nvPr>
            <p:ph idx="1"/>
          </p:nvPr>
        </p:nvPicPr>
        <p:blipFill rotWithShape="1">
          <a:blip r:embed="rId2"/>
          <a:srcRect t="15730"/>
          <a:stretch/>
        </p:blipFill>
        <p:spPr>
          <a:xfrm>
            <a:off x="20" y="10"/>
            <a:ext cx="12191979" cy="6857989"/>
          </a:xfrm>
          <a:prstGeom prst="rect">
            <a:avLst/>
          </a:prstGeom>
        </p:spPr>
      </p:pic>
      <p:sp>
        <p:nvSpPr>
          <p:cNvPr id="58" name="Freeform: Shape 57">
            <a:extLst>
              <a:ext uri="{FF2B5EF4-FFF2-40B4-BE49-F238E27FC236}">
                <a16:creationId xmlns:a16="http://schemas.microsoft.com/office/drawing/2014/main" id="{4AF0997A-7C0F-4AD2-BA90-5FE341A17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7594" y="805231"/>
            <a:ext cx="3876811" cy="5245563"/>
          </a:xfrm>
          <a:custGeom>
            <a:avLst/>
            <a:gdLst>
              <a:gd name="connsiteX0" fmla="*/ 1941583 w 3876811"/>
              <a:gd name="connsiteY0" fmla="*/ 0 h 5245563"/>
              <a:gd name="connsiteX1" fmla="*/ 2111641 w 3876811"/>
              <a:gd name="connsiteY1" fmla="*/ 149097 h 5245563"/>
              <a:gd name="connsiteX2" fmla="*/ 3370493 w 3876811"/>
              <a:gd name="connsiteY2" fmla="*/ 774451 h 5245563"/>
              <a:gd name="connsiteX3" fmla="*/ 3876811 w 3876811"/>
              <a:gd name="connsiteY3" fmla="*/ 1854684 h 5245563"/>
              <a:gd name="connsiteX4" fmla="*/ 3876811 w 3876811"/>
              <a:gd name="connsiteY4" fmla="*/ 2019920 h 5245563"/>
              <a:gd name="connsiteX5" fmla="*/ 3876811 w 3876811"/>
              <a:gd name="connsiteY5" fmla="*/ 2491569 h 5245563"/>
              <a:gd name="connsiteX6" fmla="*/ 3876811 w 3876811"/>
              <a:gd name="connsiteY6" fmla="*/ 2753995 h 5245563"/>
              <a:gd name="connsiteX7" fmla="*/ 3876811 w 3876811"/>
              <a:gd name="connsiteY7" fmla="*/ 3115353 h 5245563"/>
              <a:gd name="connsiteX8" fmla="*/ 3876811 w 3876811"/>
              <a:gd name="connsiteY8" fmla="*/ 3390879 h 5245563"/>
              <a:gd name="connsiteX9" fmla="*/ 3370493 w 3876811"/>
              <a:gd name="connsiteY9" fmla="*/ 4471114 h 5245563"/>
              <a:gd name="connsiteX10" fmla="*/ 2111639 w 3876811"/>
              <a:gd name="connsiteY10" fmla="*/ 5096465 h 5245563"/>
              <a:gd name="connsiteX11" fmla="*/ 1935228 w 3876811"/>
              <a:gd name="connsiteY11" fmla="*/ 5245563 h 5245563"/>
              <a:gd name="connsiteX12" fmla="*/ 1765171 w 3876811"/>
              <a:gd name="connsiteY12" fmla="*/ 5096465 h 5245563"/>
              <a:gd name="connsiteX13" fmla="*/ 506317 w 3876811"/>
              <a:gd name="connsiteY13" fmla="*/ 4471114 h 5245563"/>
              <a:gd name="connsiteX14" fmla="*/ 0 w 3876811"/>
              <a:gd name="connsiteY14" fmla="*/ 3390879 h 5245563"/>
              <a:gd name="connsiteX15" fmla="*/ 0 w 3876811"/>
              <a:gd name="connsiteY15" fmla="*/ 3115353 h 5245563"/>
              <a:gd name="connsiteX16" fmla="*/ 0 w 3876811"/>
              <a:gd name="connsiteY16" fmla="*/ 2753995 h 5245563"/>
              <a:gd name="connsiteX17" fmla="*/ 0 w 3876811"/>
              <a:gd name="connsiteY17" fmla="*/ 2491569 h 5245563"/>
              <a:gd name="connsiteX18" fmla="*/ 0 w 3876811"/>
              <a:gd name="connsiteY18" fmla="*/ 2019920 h 5245563"/>
              <a:gd name="connsiteX19" fmla="*/ 0 w 3876811"/>
              <a:gd name="connsiteY19" fmla="*/ 1854684 h 5245563"/>
              <a:gd name="connsiteX20" fmla="*/ 506318 w 3876811"/>
              <a:gd name="connsiteY20" fmla="*/ 774451 h 5245563"/>
              <a:gd name="connsiteX21" fmla="*/ 1765173 w 3876811"/>
              <a:gd name="connsiteY21" fmla="*/ 149097 h 524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76811" h="5245563">
                <a:moveTo>
                  <a:pt x="1941583" y="0"/>
                </a:moveTo>
                <a:lnTo>
                  <a:pt x="2111641" y="149097"/>
                </a:lnTo>
                <a:cubicBezTo>
                  <a:pt x="2533315" y="474958"/>
                  <a:pt x="3008487" y="564716"/>
                  <a:pt x="3370493" y="774451"/>
                </a:cubicBezTo>
                <a:cubicBezTo>
                  <a:pt x="3718590" y="1017851"/>
                  <a:pt x="3876811" y="1296993"/>
                  <a:pt x="3876811" y="1854684"/>
                </a:cubicBezTo>
                <a:lnTo>
                  <a:pt x="3876811" y="2019920"/>
                </a:lnTo>
                <a:lnTo>
                  <a:pt x="3876811" y="2491569"/>
                </a:lnTo>
                <a:lnTo>
                  <a:pt x="3876811" y="2753995"/>
                </a:lnTo>
                <a:lnTo>
                  <a:pt x="3876811" y="3115353"/>
                </a:lnTo>
                <a:lnTo>
                  <a:pt x="3876811" y="3390879"/>
                </a:lnTo>
                <a:cubicBezTo>
                  <a:pt x="3876811" y="3948571"/>
                  <a:pt x="3718588" y="4227713"/>
                  <a:pt x="3370493" y="4471114"/>
                </a:cubicBezTo>
                <a:cubicBezTo>
                  <a:pt x="3008484" y="4680847"/>
                  <a:pt x="2533312" y="4770605"/>
                  <a:pt x="2111639" y="5096465"/>
                </a:cubicBezTo>
                <a:lnTo>
                  <a:pt x="1935228" y="5245563"/>
                </a:lnTo>
                <a:lnTo>
                  <a:pt x="1765171" y="5096465"/>
                </a:lnTo>
                <a:cubicBezTo>
                  <a:pt x="1343496" y="4770605"/>
                  <a:pt x="868325" y="4680847"/>
                  <a:pt x="506317" y="4471114"/>
                </a:cubicBezTo>
                <a:cubicBezTo>
                  <a:pt x="158223" y="4227713"/>
                  <a:pt x="0" y="3948571"/>
                  <a:pt x="0" y="3390879"/>
                </a:cubicBezTo>
                <a:lnTo>
                  <a:pt x="0" y="3115353"/>
                </a:lnTo>
                <a:lnTo>
                  <a:pt x="0" y="2753995"/>
                </a:lnTo>
                <a:lnTo>
                  <a:pt x="0" y="2491569"/>
                </a:lnTo>
                <a:lnTo>
                  <a:pt x="0" y="2019920"/>
                </a:lnTo>
                <a:lnTo>
                  <a:pt x="0" y="1854684"/>
                </a:lnTo>
                <a:cubicBezTo>
                  <a:pt x="0" y="1296993"/>
                  <a:pt x="158224" y="1017851"/>
                  <a:pt x="506318" y="774451"/>
                </a:cubicBezTo>
                <a:cubicBezTo>
                  <a:pt x="868327" y="564716"/>
                  <a:pt x="1343498" y="474958"/>
                  <a:pt x="1765173" y="149097"/>
                </a:cubicBezTo>
                <a:close/>
              </a:path>
            </a:pathLst>
          </a:custGeom>
          <a:solidFill>
            <a:srgbClr val="0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82785B0-9AB0-1B8E-0AC1-56B971A81427}"/>
              </a:ext>
            </a:extLst>
          </p:cNvPr>
          <p:cNvSpPr>
            <a:spLocks noGrp="1"/>
          </p:cNvSpPr>
          <p:nvPr>
            <p:ph type="title"/>
          </p:nvPr>
        </p:nvSpPr>
        <p:spPr>
          <a:xfrm>
            <a:off x="4521389" y="2207096"/>
            <a:ext cx="3149221" cy="2142699"/>
          </a:xfrm>
        </p:spPr>
        <p:txBody>
          <a:bodyPr vert="horz" lIns="91440" tIns="45720" rIns="91440" bIns="45720" rtlCol="0" anchor="b">
            <a:normAutofit/>
          </a:bodyPr>
          <a:lstStyle/>
          <a:p>
            <a:pPr algn="ctr"/>
            <a:r>
              <a:rPr lang="en-US" b="1" dirty="0">
                <a:solidFill>
                  <a:srgbClr val="FFFFFF"/>
                </a:solidFill>
              </a:rPr>
              <a:t>Taj Mahal</a:t>
            </a:r>
          </a:p>
          <a:p>
            <a:pPr algn="ctr"/>
            <a:endParaRPr lang="en-US" b="1">
              <a:solidFill>
                <a:srgbClr val="FFFFFF"/>
              </a:solidFill>
            </a:endParaRPr>
          </a:p>
        </p:txBody>
      </p:sp>
    </p:spTree>
    <p:extLst>
      <p:ext uri="{BB962C8B-B14F-4D97-AF65-F5344CB8AC3E}">
        <p14:creationId xmlns:p14="http://schemas.microsoft.com/office/powerpoint/2010/main" val="1403499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F72CB4B-A086-E546-83B0-DD8F407892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D90EBC5C-B808-510E-E7DB-EC0203BB2F67}"/>
              </a:ext>
            </a:extLst>
          </p:cNvPr>
          <p:cNvSpPr>
            <a:spLocks noGrp="1"/>
          </p:cNvSpPr>
          <p:nvPr>
            <p:ph idx="1"/>
          </p:nvPr>
        </p:nvSpPr>
        <p:spPr>
          <a:xfrm>
            <a:off x="571502" y="654051"/>
            <a:ext cx="4851830" cy="5720169"/>
          </a:xfrm>
        </p:spPr>
        <p:txBody>
          <a:bodyPr vert="horz" lIns="91440" tIns="45720" rIns="91440" bIns="45720" rtlCol="0" anchor="t">
            <a:noAutofit/>
          </a:bodyPr>
          <a:lstStyle/>
          <a:p>
            <a:pPr marL="0" indent="0">
              <a:lnSpc>
                <a:spcPct val="100000"/>
              </a:lnSpc>
              <a:buNone/>
            </a:pPr>
            <a:r>
              <a:rPr lang="en-US" sz="1800" b="1">
                <a:ea typeface="+mn-lt"/>
                <a:cs typeface="+mn-lt"/>
              </a:rPr>
              <a:t> The Taj Mahal is a white marble built by Mughal emperor Shah Jahan in memory of his third wife, Mumtaz Mahal. In Arabic, the Taj Mahal is known as "crown of palaces". It is said to be the jewel of Islamic art in a nation that is predominantly Hindu. </a:t>
            </a:r>
          </a:p>
          <a:p>
            <a:pPr marL="0" indent="0">
              <a:lnSpc>
                <a:spcPct val="100000"/>
              </a:lnSpc>
              <a:buNone/>
            </a:pPr>
            <a:r>
              <a:rPr lang="en-US" sz="1800" b="1">
                <a:ea typeface="+mn-lt"/>
                <a:cs typeface="+mn-lt"/>
              </a:rPr>
              <a:t>It was built by a whopping 22,000 laborers, painters, stonecutters, embroidery artists. As if to show case the expanse of the Mughal Empire, it combines architectures from all the corners of the Empire including Islamic, Persian, Ottoman Turkish and Indian architectural styles. The interior chamber of the Taj Mahal reaches far beyond traditional decorative elements. The inlay work is not </a:t>
            </a:r>
            <a:r>
              <a:rPr lang="en-US" sz="1800" b="1" err="1">
                <a:ea typeface="+mn-lt"/>
                <a:cs typeface="+mn-lt"/>
              </a:rPr>
              <a:t>pietra</a:t>
            </a:r>
            <a:r>
              <a:rPr lang="en-US" sz="1800" b="1">
                <a:ea typeface="+mn-lt"/>
                <a:cs typeface="+mn-lt"/>
              </a:rPr>
              <a:t> dura, but a lapidary of precious gemstones.</a:t>
            </a:r>
          </a:p>
          <a:p>
            <a:pPr marL="0" indent="0">
              <a:lnSpc>
                <a:spcPct val="100000"/>
              </a:lnSpc>
              <a:buNone/>
            </a:pPr>
            <a:r>
              <a:rPr lang="en-US" sz="1800" b="1">
                <a:ea typeface="+mn-lt"/>
                <a:cs typeface="+mn-lt"/>
              </a:rPr>
              <a:t>Interesting fact is that the materials that were used to build Taj Mahal were transported to the construction site by a whopping 1,000 elephants.</a:t>
            </a:r>
            <a:endParaRPr lang="en-US" sz="1400" b="1"/>
          </a:p>
        </p:txBody>
      </p:sp>
      <p:cxnSp>
        <p:nvCxnSpPr>
          <p:cNvPr id="29" name="Straight Connector 28">
            <a:extLst>
              <a:ext uri="{FF2B5EF4-FFF2-40B4-BE49-F238E27FC236}">
                <a16:creationId xmlns:a16="http://schemas.microsoft.com/office/drawing/2014/main" id="{49151340-7EF2-0647-A719-394EFC3A18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874484"/>
            <a:ext cx="0" cy="3394558"/>
          </a:xfrm>
          <a:prstGeom prst="line">
            <a:avLst/>
          </a:prstGeom>
          <a:ln w="25400" cap="rnd">
            <a:solidFill>
              <a:schemeClr val="bg2">
                <a:lumMod val="75000"/>
                <a:alpha val="65000"/>
              </a:schemeClr>
            </a:solidFill>
            <a:prstDash val="sysDot"/>
            <a:round/>
          </a:ln>
        </p:spPr>
        <p:style>
          <a:lnRef idx="1">
            <a:schemeClr val="accent1"/>
          </a:lnRef>
          <a:fillRef idx="0">
            <a:schemeClr val="accent1"/>
          </a:fillRef>
          <a:effectRef idx="0">
            <a:schemeClr val="accent1"/>
          </a:effectRef>
          <a:fontRef idx="minor">
            <a:schemeClr val="tx1"/>
          </a:fontRef>
        </p:style>
      </p:cxnSp>
      <p:pic>
        <p:nvPicPr>
          <p:cNvPr id="7" name="Picture 7" descr="Taj Mahal Indien · Kostenloses Foto auf Pixabay">
            <a:extLst>
              <a:ext uri="{FF2B5EF4-FFF2-40B4-BE49-F238E27FC236}">
                <a16:creationId xmlns:a16="http://schemas.microsoft.com/office/drawing/2014/main" id="{41738463-ECD5-E58F-00D2-51267DE049B4}"/>
              </a:ext>
            </a:extLst>
          </p:cNvPr>
          <p:cNvPicPr>
            <a:picLocks noChangeAspect="1"/>
          </p:cNvPicPr>
          <p:nvPr/>
        </p:nvPicPr>
        <p:blipFill>
          <a:blip r:embed="rId2"/>
          <a:stretch>
            <a:fillRect/>
          </a:stretch>
        </p:blipFill>
        <p:spPr>
          <a:xfrm>
            <a:off x="6768669" y="1525943"/>
            <a:ext cx="4848551" cy="3806112"/>
          </a:xfrm>
          <a:prstGeom prst="rect">
            <a:avLst/>
          </a:prstGeom>
        </p:spPr>
      </p:pic>
    </p:spTree>
    <p:extLst>
      <p:ext uri="{BB962C8B-B14F-4D97-AF65-F5344CB8AC3E}">
        <p14:creationId xmlns:p14="http://schemas.microsoft.com/office/powerpoint/2010/main" val="1122733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206359A-F1E3-49EE-BBC2-40888C4A36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65700" y="2026"/>
            <a:ext cx="2926300" cy="5030922"/>
            <a:chOff x="9265700" y="2026"/>
            <a:chExt cx="2926300" cy="5030922"/>
          </a:xfrm>
        </p:grpSpPr>
        <p:sp>
          <p:nvSpPr>
            <p:cNvPr id="26" name="Freeform: Shape 25">
              <a:extLst>
                <a:ext uri="{FF2B5EF4-FFF2-40B4-BE49-F238E27FC236}">
                  <a16:creationId xmlns:a16="http://schemas.microsoft.com/office/drawing/2014/main" id="{CED90C42-6A0F-48E8-BF96-7D3E2A395E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5DA0863A-55F7-4EB0-9451-F3EE4D65DB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5FE7CFE2-40F6-44B2-8AAD-0C384EEFCF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9F0D6A17-AA80-4608-8660-8D1587A1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useBgFill="1">
        <p:nvSpPr>
          <p:cNvPr id="31" name="Rectangle 30">
            <a:extLst>
              <a:ext uri="{FF2B5EF4-FFF2-40B4-BE49-F238E27FC236}">
                <a16:creationId xmlns:a16="http://schemas.microsoft.com/office/drawing/2014/main" id="{663A3004-AD3C-354D-945E-2E3018FE66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38A4450D-B21F-42ED-81EE-3CD03EA15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Leaning Tower Of Pisa Free Stock Photo - Public Domain Pictures">
            <a:extLst>
              <a:ext uri="{FF2B5EF4-FFF2-40B4-BE49-F238E27FC236}">
                <a16:creationId xmlns:a16="http://schemas.microsoft.com/office/drawing/2014/main" id="{B0EFA5C9-7A31-4656-5578-D576BA3DAD0D}"/>
              </a:ext>
            </a:extLst>
          </p:cNvPr>
          <p:cNvPicPr>
            <a:picLocks noGrp="1" noChangeAspect="1"/>
          </p:cNvPicPr>
          <p:nvPr>
            <p:ph idx="1"/>
          </p:nvPr>
        </p:nvPicPr>
        <p:blipFill rotWithShape="1">
          <a:blip r:embed="rId2">
            <a:alphaModFix amt="60000"/>
          </a:blip>
          <a:srcRect t="15094"/>
          <a:stretch/>
        </p:blipFill>
        <p:spPr>
          <a:xfrm>
            <a:off x="1" y="1"/>
            <a:ext cx="12191999" cy="6857999"/>
          </a:xfrm>
          <a:prstGeom prst="rect">
            <a:avLst/>
          </a:prstGeom>
        </p:spPr>
      </p:pic>
      <p:sp>
        <p:nvSpPr>
          <p:cNvPr id="2" name="Title 1">
            <a:extLst>
              <a:ext uri="{FF2B5EF4-FFF2-40B4-BE49-F238E27FC236}">
                <a16:creationId xmlns:a16="http://schemas.microsoft.com/office/drawing/2014/main" id="{62F82EE7-AE08-C601-8C5B-3D41E3AABB03}"/>
              </a:ext>
            </a:extLst>
          </p:cNvPr>
          <p:cNvSpPr>
            <a:spLocks noGrp="1"/>
          </p:cNvSpPr>
          <p:nvPr>
            <p:ph type="title"/>
          </p:nvPr>
        </p:nvSpPr>
        <p:spPr>
          <a:xfrm>
            <a:off x="4521389" y="2336663"/>
            <a:ext cx="3149221" cy="2175371"/>
          </a:xfrm>
        </p:spPr>
        <p:txBody>
          <a:bodyPr vert="horz" lIns="91440" tIns="45720" rIns="91440" bIns="45720" rtlCol="0" anchor="b">
            <a:normAutofit/>
          </a:bodyPr>
          <a:lstStyle/>
          <a:p>
            <a:pPr algn="ctr"/>
            <a:r>
              <a:rPr lang="en-US" b="1" dirty="0">
                <a:solidFill>
                  <a:srgbClr val="FFFFFF"/>
                </a:solidFill>
              </a:rPr>
              <a:t>Leaning Tower of Pisa</a:t>
            </a:r>
          </a:p>
          <a:p>
            <a:pPr algn="ctr"/>
            <a:endParaRPr lang="en-US">
              <a:solidFill>
                <a:srgbClr val="FFFFFF"/>
              </a:solidFill>
            </a:endParaRPr>
          </a:p>
        </p:txBody>
      </p:sp>
      <p:sp>
        <p:nvSpPr>
          <p:cNvPr id="35" name="Freeform: Shape 34">
            <a:extLst>
              <a:ext uri="{FF2B5EF4-FFF2-40B4-BE49-F238E27FC236}">
                <a16:creationId xmlns:a16="http://schemas.microsoft.com/office/drawing/2014/main" id="{72E67446-732B-4F72-8560-6FABB6CB2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88827" y="720724"/>
            <a:ext cx="4014345" cy="5414576"/>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2900" h="5795027">
                <a:moveTo>
                  <a:pt x="2144960" y="0"/>
                </a:moveTo>
                <a:lnTo>
                  <a:pt x="2332832" y="164715"/>
                </a:lnTo>
                <a:cubicBezTo>
                  <a:pt x="2798675" y="524709"/>
                  <a:pt x="3323620" y="623869"/>
                  <a:pt x="3723546" y="855573"/>
                </a:cubicBezTo>
                <a:cubicBezTo>
                  <a:pt x="4108105" y="1124469"/>
                  <a:pt x="4282900" y="1432851"/>
                  <a:pt x="4282900" y="2048959"/>
                </a:cubicBezTo>
                <a:lnTo>
                  <a:pt x="4282900" y="2231503"/>
                </a:lnTo>
                <a:lnTo>
                  <a:pt x="4282900" y="2752557"/>
                </a:lnTo>
                <a:lnTo>
                  <a:pt x="4282900" y="3042471"/>
                </a:lnTo>
                <a:lnTo>
                  <a:pt x="4282900" y="3441681"/>
                </a:lnTo>
                <a:lnTo>
                  <a:pt x="4282900" y="3746068"/>
                </a:lnTo>
                <a:cubicBezTo>
                  <a:pt x="4282900" y="4362177"/>
                  <a:pt x="4108103" y="4670559"/>
                  <a:pt x="3723546" y="4939455"/>
                </a:cubicBezTo>
                <a:cubicBezTo>
                  <a:pt x="3323617" y="5171158"/>
                  <a:pt x="2798672" y="527031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close/>
              </a:path>
            </a:pathLst>
          </a:custGeom>
          <a:noFill/>
          <a:ln w="25400" cap="rnd">
            <a:solidFill>
              <a:srgbClr val="FFFFFF">
                <a:alpha val="67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850302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0355D020-B9F7-4EB3-8480-1BE4282578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9">
            <a:extLst>
              <a:ext uri="{FF2B5EF4-FFF2-40B4-BE49-F238E27FC236}">
                <a16:creationId xmlns:a16="http://schemas.microsoft.com/office/drawing/2014/main" id="{1A7935F8-81A6-44FF-B896-2E67958AAC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9597" y="1907347"/>
            <a:ext cx="2249810" cy="304413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2900" h="5795027">
                <a:moveTo>
                  <a:pt x="2144960" y="0"/>
                </a:moveTo>
                <a:lnTo>
                  <a:pt x="2332832" y="164715"/>
                </a:lnTo>
                <a:cubicBezTo>
                  <a:pt x="2798675" y="524709"/>
                  <a:pt x="3323620" y="623869"/>
                  <a:pt x="3723546" y="855573"/>
                </a:cubicBezTo>
                <a:cubicBezTo>
                  <a:pt x="4108105" y="1124469"/>
                  <a:pt x="4282900" y="1432851"/>
                  <a:pt x="4282900" y="2048959"/>
                </a:cubicBezTo>
                <a:lnTo>
                  <a:pt x="4282900" y="2231503"/>
                </a:lnTo>
                <a:lnTo>
                  <a:pt x="4282900" y="2752557"/>
                </a:lnTo>
                <a:lnTo>
                  <a:pt x="4282900" y="3042471"/>
                </a:lnTo>
                <a:lnTo>
                  <a:pt x="4282900" y="3441681"/>
                </a:lnTo>
                <a:lnTo>
                  <a:pt x="4282900" y="3746068"/>
                </a:lnTo>
                <a:cubicBezTo>
                  <a:pt x="4282900" y="4362177"/>
                  <a:pt x="4108103" y="4670559"/>
                  <a:pt x="3723546" y="4939455"/>
                </a:cubicBezTo>
                <a:cubicBezTo>
                  <a:pt x="3323617" y="5171158"/>
                  <a:pt x="2798672" y="527031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close/>
              </a:path>
            </a:pathLst>
          </a:custGeom>
          <a:solidFill>
            <a:schemeClr val="bg2">
              <a:lumMod val="75000"/>
              <a:alpha val="15000"/>
            </a:schemeClr>
          </a:solidFill>
          <a:ln w="25400"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1">
            <a:extLst>
              <a:ext uri="{FF2B5EF4-FFF2-40B4-BE49-F238E27FC236}">
                <a16:creationId xmlns:a16="http://schemas.microsoft.com/office/drawing/2014/main" id="{721285E4-C6FA-43AA-968B-F08BB8541F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8393" y="1824533"/>
            <a:ext cx="2372219"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2900" h="5795027">
                <a:moveTo>
                  <a:pt x="2144960" y="0"/>
                </a:moveTo>
                <a:lnTo>
                  <a:pt x="2332832" y="164715"/>
                </a:lnTo>
                <a:cubicBezTo>
                  <a:pt x="2798675" y="524709"/>
                  <a:pt x="3323620" y="623869"/>
                  <a:pt x="3723546" y="855573"/>
                </a:cubicBezTo>
                <a:cubicBezTo>
                  <a:pt x="4108105" y="1124469"/>
                  <a:pt x="4282900" y="1432851"/>
                  <a:pt x="4282900" y="2048959"/>
                </a:cubicBezTo>
                <a:lnTo>
                  <a:pt x="4282900" y="2231503"/>
                </a:lnTo>
                <a:lnTo>
                  <a:pt x="4282900" y="2752557"/>
                </a:lnTo>
                <a:lnTo>
                  <a:pt x="4282900" y="3042471"/>
                </a:lnTo>
                <a:lnTo>
                  <a:pt x="4282900" y="3441681"/>
                </a:lnTo>
                <a:lnTo>
                  <a:pt x="4282900" y="3746068"/>
                </a:lnTo>
                <a:cubicBezTo>
                  <a:pt x="4282900" y="4362177"/>
                  <a:pt x="4108103" y="4670559"/>
                  <a:pt x="3723546" y="4939455"/>
                </a:cubicBezTo>
                <a:cubicBezTo>
                  <a:pt x="3323617" y="5171158"/>
                  <a:pt x="2798672" y="527031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close/>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85D3C335-07C9-4536-95C3-38B9B9CFCF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563455" cy="2294745"/>
          </a:xfrm>
          <a:custGeom>
            <a:avLst/>
            <a:gdLst>
              <a:gd name="connsiteX0" fmla="*/ 0 w 1588440"/>
              <a:gd name="connsiteY0" fmla="*/ 0 h 2310709"/>
              <a:gd name="connsiteX1" fmla="*/ 1532882 w 1588440"/>
              <a:gd name="connsiteY1" fmla="*/ 0 h 2310709"/>
              <a:gd name="connsiteX2" fmla="*/ 1548735 w 1588440"/>
              <a:gd name="connsiteY2" fmla="*/ 39565 h 2310709"/>
              <a:gd name="connsiteX3" fmla="*/ 1588440 w 1588440"/>
              <a:gd name="connsiteY3" fmla="*/ 342897 h 2310709"/>
              <a:gd name="connsiteX4" fmla="*/ 1588440 w 1588440"/>
              <a:gd name="connsiteY4" fmla="*/ 438788 h 2310709"/>
              <a:gd name="connsiteX5" fmla="*/ 1588440 w 1588440"/>
              <a:gd name="connsiteY5" fmla="*/ 712498 h 2310709"/>
              <a:gd name="connsiteX6" fmla="*/ 1588440 w 1588440"/>
              <a:gd name="connsiteY6" fmla="*/ 864790 h 2310709"/>
              <a:gd name="connsiteX7" fmla="*/ 1588440 w 1588440"/>
              <a:gd name="connsiteY7" fmla="*/ 1074495 h 2310709"/>
              <a:gd name="connsiteX8" fmla="*/ 1588440 w 1588440"/>
              <a:gd name="connsiteY8" fmla="*/ 1234390 h 2310709"/>
              <a:gd name="connsiteX9" fmla="*/ 1294612 w 1588440"/>
              <a:gd name="connsiteY9" fmla="*/ 1861277 h 2310709"/>
              <a:gd name="connsiteX10" fmla="*/ 564068 w 1588440"/>
              <a:gd name="connsiteY10" fmla="*/ 2224184 h 2310709"/>
              <a:gd name="connsiteX11" fmla="*/ 465379 w 1588440"/>
              <a:gd name="connsiteY11" fmla="*/ 2310709 h 2310709"/>
              <a:gd name="connsiteX12" fmla="*/ 363004 w 1588440"/>
              <a:gd name="connsiteY12" fmla="*/ 2224184 h 2310709"/>
              <a:gd name="connsiteX13" fmla="*/ 79710 w 1588440"/>
              <a:gd name="connsiteY13" fmla="*/ 2058348 h 2310709"/>
              <a:gd name="connsiteX14" fmla="*/ 0 w 1588440"/>
              <a:gd name="connsiteY14" fmla="*/ 2024026 h 2310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8440" h="2310709">
                <a:moveTo>
                  <a:pt x="0" y="0"/>
                </a:moveTo>
                <a:lnTo>
                  <a:pt x="1532882" y="0"/>
                </a:lnTo>
                <a:lnTo>
                  <a:pt x="1548735" y="39565"/>
                </a:lnTo>
                <a:cubicBezTo>
                  <a:pt x="1575528" y="122898"/>
                  <a:pt x="1588440" y="221532"/>
                  <a:pt x="1588440" y="342897"/>
                </a:cubicBezTo>
                <a:lnTo>
                  <a:pt x="1588440" y="438788"/>
                </a:lnTo>
                <a:lnTo>
                  <a:pt x="1588440" y="712498"/>
                </a:lnTo>
                <a:lnTo>
                  <a:pt x="1588440" y="864790"/>
                </a:lnTo>
                <a:lnTo>
                  <a:pt x="1588440" y="1074495"/>
                </a:lnTo>
                <a:lnTo>
                  <a:pt x="1588440" y="1234390"/>
                </a:lnTo>
                <a:cubicBezTo>
                  <a:pt x="1588440" y="1558032"/>
                  <a:pt x="1496620" y="1720025"/>
                  <a:pt x="1294612" y="1861277"/>
                </a:cubicBezTo>
                <a:cubicBezTo>
                  <a:pt x="1084530" y="1982990"/>
                  <a:pt x="808776" y="2035079"/>
                  <a:pt x="564068" y="2224184"/>
                </a:cubicBezTo>
                <a:lnTo>
                  <a:pt x="465379" y="2310709"/>
                </a:lnTo>
                <a:lnTo>
                  <a:pt x="363004" y="2224184"/>
                </a:lnTo>
                <a:cubicBezTo>
                  <a:pt x="271238" y="2153269"/>
                  <a:pt x="175107" y="2101623"/>
                  <a:pt x="79710" y="2058348"/>
                </a:cubicBezTo>
                <a:lnTo>
                  <a:pt x="0" y="2024026"/>
                </a:ln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D97B7E9-D716-42DF-975A-73D89F175D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624420" cy="2377558"/>
          </a:xfrm>
          <a:custGeom>
            <a:avLst/>
            <a:gdLst>
              <a:gd name="connsiteX0" fmla="*/ 0 w 1624420"/>
              <a:gd name="connsiteY0" fmla="*/ 0 h 2377558"/>
              <a:gd name="connsiteX1" fmla="*/ 1586848 w 1624420"/>
              <a:gd name="connsiteY1" fmla="*/ 0 h 2377558"/>
              <a:gd name="connsiteX2" fmla="*/ 1605964 w 1624420"/>
              <a:gd name="connsiteY2" fmla="*/ 76379 h 2377558"/>
              <a:gd name="connsiteX3" fmla="*/ 1624420 w 1624420"/>
              <a:gd name="connsiteY3" fmla="*/ 302680 h 2377558"/>
              <a:gd name="connsiteX4" fmla="*/ 1624420 w 1624420"/>
              <a:gd name="connsiteY4" fmla="*/ 403788 h 2377558"/>
              <a:gd name="connsiteX5" fmla="*/ 1624420 w 1624420"/>
              <a:gd name="connsiteY5" fmla="*/ 692390 h 2377558"/>
              <a:gd name="connsiteX6" fmla="*/ 1624420 w 1624420"/>
              <a:gd name="connsiteY6" fmla="*/ 852968 h 2377558"/>
              <a:gd name="connsiteX7" fmla="*/ 1624420 w 1624420"/>
              <a:gd name="connsiteY7" fmla="*/ 1074083 h 2377558"/>
              <a:gd name="connsiteX8" fmla="*/ 1624420 w 1624420"/>
              <a:gd name="connsiteY8" fmla="*/ 1242678 h 2377558"/>
              <a:gd name="connsiteX9" fmla="*/ 1314605 w 1624420"/>
              <a:gd name="connsiteY9" fmla="*/ 1903673 h 2377558"/>
              <a:gd name="connsiteX10" fmla="*/ 544313 w 1624420"/>
              <a:gd name="connsiteY10" fmla="*/ 2286325 h 2377558"/>
              <a:gd name="connsiteX11" fmla="*/ 440255 w 1624420"/>
              <a:gd name="connsiteY11" fmla="*/ 2377558 h 2377558"/>
              <a:gd name="connsiteX12" fmla="*/ 332309 w 1624420"/>
              <a:gd name="connsiteY12" fmla="*/ 2286325 h 2377558"/>
              <a:gd name="connsiteX13" fmla="*/ 33602 w 1624420"/>
              <a:gd name="connsiteY13" fmla="*/ 2111466 h 2377558"/>
              <a:gd name="connsiteX14" fmla="*/ 0 w 1624420"/>
              <a:gd name="connsiteY14" fmla="*/ 2096998 h 2377558"/>
              <a:gd name="connsiteX0" fmla="*/ 0 w 1624420"/>
              <a:gd name="connsiteY0" fmla="*/ 0 h 2377558"/>
              <a:gd name="connsiteX1" fmla="*/ 1586848 w 1624420"/>
              <a:gd name="connsiteY1" fmla="*/ 0 h 2377558"/>
              <a:gd name="connsiteX2" fmla="*/ 1605964 w 1624420"/>
              <a:gd name="connsiteY2" fmla="*/ 76379 h 2377558"/>
              <a:gd name="connsiteX3" fmla="*/ 1624420 w 1624420"/>
              <a:gd name="connsiteY3" fmla="*/ 302680 h 2377558"/>
              <a:gd name="connsiteX4" fmla="*/ 1624420 w 1624420"/>
              <a:gd name="connsiteY4" fmla="*/ 403788 h 2377558"/>
              <a:gd name="connsiteX5" fmla="*/ 1624420 w 1624420"/>
              <a:gd name="connsiteY5" fmla="*/ 692390 h 2377558"/>
              <a:gd name="connsiteX6" fmla="*/ 1624420 w 1624420"/>
              <a:gd name="connsiteY6" fmla="*/ 852968 h 2377558"/>
              <a:gd name="connsiteX7" fmla="*/ 1624420 w 1624420"/>
              <a:gd name="connsiteY7" fmla="*/ 1074083 h 2377558"/>
              <a:gd name="connsiteX8" fmla="*/ 1624420 w 1624420"/>
              <a:gd name="connsiteY8" fmla="*/ 1242678 h 2377558"/>
              <a:gd name="connsiteX9" fmla="*/ 1314605 w 1624420"/>
              <a:gd name="connsiteY9" fmla="*/ 1903673 h 2377558"/>
              <a:gd name="connsiteX10" fmla="*/ 544313 w 1624420"/>
              <a:gd name="connsiteY10" fmla="*/ 2286325 h 2377558"/>
              <a:gd name="connsiteX11" fmla="*/ 440255 w 1624420"/>
              <a:gd name="connsiteY11" fmla="*/ 2377558 h 2377558"/>
              <a:gd name="connsiteX12" fmla="*/ 332309 w 1624420"/>
              <a:gd name="connsiteY12" fmla="*/ 2286325 h 2377558"/>
              <a:gd name="connsiteX13" fmla="*/ 33602 w 1624420"/>
              <a:gd name="connsiteY13" fmla="*/ 2111466 h 2377558"/>
              <a:gd name="connsiteX14" fmla="*/ 0 w 1624420"/>
              <a:gd name="connsiteY14" fmla="*/ 2096998 h 2377558"/>
              <a:gd name="connsiteX15" fmla="*/ 91440 w 1624420"/>
              <a:gd name="connsiteY15" fmla="*/ 91440 h 2377558"/>
              <a:gd name="connsiteX0" fmla="*/ 0 w 1624420"/>
              <a:gd name="connsiteY0" fmla="*/ 0 h 2377558"/>
              <a:gd name="connsiteX1" fmla="*/ 1586848 w 1624420"/>
              <a:gd name="connsiteY1" fmla="*/ 0 h 2377558"/>
              <a:gd name="connsiteX2" fmla="*/ 1605964 w 1624420"/>
              <a:gd name="connsiteY2" fmla="*/ 76379 h 2377558"/>
              <a:gd name="connsiteX3" fmla="*/ 1624420 w 1624420"/>
              <a:gd name="connsiteY3" fmla="*/ 302680 h 2377558"/>
              <a:gd name="connsiteX4" fmla="*/ 1624420 w 1624420"/>
              <a:gd name="connsiteY4" fmla="*/ 403788 h 2377558"/>
              <a:gd name="connsiteX5" fmla="*/ 1624420 w 1624420"/>
              <a:gd name="connsiteY5" fmla="*/ 692390 h 2377558"/>
              <a:gd name="connsiteX6" fmla="*/ 1624420 w 1624420"/>
              <a:gd name="connsiteY6" fmla="*/ 852968 h 2377558"/>
              <a:gd name="connsiteX7" fmla="*/ 1624420 w 1624420"/>
              <a:gd name="connsiteY7" fmla="*/ 1074083 h 2377558"/>
              <a:gd name="connsiteX8" fmla="*/ 1624420 w 1624420"/>
              <a:gd name="connsiteY8" fmla="*/ 1242678 h 2377558"/>
              <a:gd name="connsiteX9" fmla="*/ 1314605 w 1624420"/>
              <a:gd name="connsiteY9" fmla="*/ 1903673 h 2377558"/>
              <a:gd name="connsiteX10" fmla="*/ 544313 w 1624420"/>
              <a:gd name="connsiteY10" fmla="*/ 2286325 h 2377558"/>
              <a:gd name="connsiteX11" fmla="*/ 440255 w 1624420"/>
              <a:gd name="connsiteY11" fmla="*/ 2377558 h 2377558"/>
              <a:gd name="connsiteX12" fmla="*/ 332309 w 1624420"/>
              <a:gd name="connsiteY12" fmla="*/ 2286325 h 2377558"/>
              <a:gd name="connsiteX13" fmla="*/ 33602 w 1624420"/>
              <a:gd name="connsiteY13" fmla="*/ 2111466 h 2377558"/>
              <a:gd name="connsiteX14" fmla="*/ 0 w 1624420"/>
              <a:gd name="connsiteY14" fmla="*/ 2096998 h 2377558"/>
              <a:gd name="connsiteX0" fmla="*/ 1586848 w 1624420"/>
              <a:gd name="connsiteY0" fmla="*/ 0 h 2377558"/>
              <a:gd name="connsiteX1" fmla="*/ 1605964 w 1624420"/>
              <a:gd name="connsiteY1" fmla="*/ 76379 h 2377558"/>
              <a:gd name="connsiteX2" fmla="*/ 1624420 w 1624420"/>
              <a:gd name="connsiteY2" fmla="*/ 302680 h 2377558"/>
              <a:gd name="connsiteX3" fmla="*/ 1624420 w 1624420"/>
              <a:gd name="connsiteY3" fmla="*/ 403788 h 2377558"/>
              <a:gd name="connsiteX4" fmla="*/ 1624420 w 1624420"/>
              <a:gd name="connsiteY4" fmla="*/ 692390 h 2377558"/>
              <a:gd name="connsiteX5" fmla="*/ 1624420 w 1624420"/>
              <a:gd name="connsiteY5" fmla="*/ 852968 h 2377558"/>
              <a:gd name="connsiteX6" fmla="*/ 1624420 w 1624420"/>
              <a:gd name="connsiteY6" fmla="*/ 1074083 h 2377558"/>
              <a:gd name="connsiteX7" fmla="*/ 1624420 w 1624420"/>
              <a:gd name="connsiteY7" fmla="*/ 1242678 h 2377558"/>
              <a:gd name="connsiteX8" fmla="*/ 1314605 w 1624420"/>
              <a:gd name="connsiteY8" fmla="*/ 1903673 h 2377558"/>
              <a:gd name="connsiteX9" fmla="*/ 544313 w 1624420"/>
              <a:gd name="connsiteY9" fmla="*/ 2286325 h 2377558"/>
              <a:gd name="connsiteX10" fmla="*/ 440255 w 1624420"/>
              <a:gd name="connsiteY10" fmla="*/ 2377558 h 2377558"/>
              <a:gd name="connsiteX11" fmla="*/ 332309 w 1624420"/>
              <a:gd name="connsiteY11" fmla="*/ 2286325 h 2377558"/>
              <a:gd name="connsiteX12" fmla="*/ 33602 w 1624420"/>
              <a:gd name="connsiteY12" fmla="*/ 2111466 h 2377558"/>
              <a:gd name="connsiteX13" fmla="*/ 0 w 1624420"/>
              <a:gd name="connsiteY13" fmla="*/ 2096998 h 237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4420" h="2377558">
                <a:moveTo>
                  <a:pt x="1586848" y="0"/>
                </a:moveTo>
                <a:lnTo>
                  <a:pt x="1605964" y="76379"/>
                </a:lnTo>
                <a:cubicBezTo>
                  <a:pt x="1618369" y="142708"/>
                  <a:pt x="1624420" y="217368"/>
                  <a:pt x="1624420" y="302680"/>
                </a:cubicBezTo>
                <a:lnTo>
                  <a:pt x="1624420" y="403788"/>
                </a:lnTo>
                <a:lnTo>
                  <a:pt x="1624420" y="692390"/>
                </a:lnTo>
                <a:lnTo>
                  <a:pt x="1624420" y="852968"/>
                </a:lnTo>
                <a:lnTo>
                  <a:pt x="1624420" y="1074083"/>
                </a:lnTo>
                <a:lnTo>
                  <a:pt x="1624420" y="1242678"/>
                </a:lnTo>
                <a:cubicBezTo>
                  <a:pt x="1624420" y="1583929"/>
                  <a:pt x="1527604" y="1754736"/>
                  <a:pt x="1314605" y="1903673"/>
                </a:cubicBezTo>
                <a:cubicBezTo>
                  <a:pt x="1093093" y="2032009"/>
                  <a:pt x="802335" y="2086932"/>
                  <a:pt x="544313" y="2286325"/>
                </a:cubicBezTo>
                <a:lnTo>
                  <a:pt x="440255" y="2377558"/>
                </a:lnTo>
                <a:lnTo>
                  <a:pt x="332309" y="2286325"/>
                </a:lnTo>
                <a:cubicBezTo>
                  <a:pt x="235551" y="2211552"/>
                  <a:pt x="134190" y="2157096"/>
                  <a:pt x="33602" y="2111466"/>
                </a:cubicBezTo>
                <a:lnTo>
                  <a:pt x="0" y="2096998"/>
                </a:ln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DE46190F-6157-4EFA-8DE5-18CCA38CB6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13707" y="0"/>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3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2 w 2249810"/>
              <a:gd name="connsiteY9" fmla="*/ 1845313 h 2294745"/>
              <a:gd name="connsiteX10" fmla="*/ 1225438 w 2249810"/>
              <a:gd name="connsiteY10" fmla="*/ 2208220 h 2294745"/>
              <a:gd name="connsiteX11" fmla="*/ 1126749 w 2249810"/>
              <a:gd name="connsiteY11" fmla="*/ 2294745 h 2294745"/>
              <a:gd name="connsiteX12" fmla="*/ 1024374 w 2249810"/>
              <a:gd name="connsiteY12" fmla="*/ 2208220 h 2294745"/>
              <a:gd name="connsiteX13" fmla="*/ 293829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3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3"/>
                </a:cubicBezTo>
                <a:lnTo>
                  <a:pt x="2249810" y="422824"/>
                </a:lnTo>
                <a:lnTo>
                  <a:pt x="2249810" y="696534"/>
                </a:lnTo>
                <a:lnTo>
                  <a:pt x="2249810" y="848826"/>
                </a:lnTo>
                <a:lnTo>
                  <a:pt x="2249810" y="1058531"/>
                </a:lnTo>
                <a:lnTo>
                  <a:pt x="2249810" y="1218426"/>
                </a:lnTo>
                <a:cubicBezTo>
                  <a:pt x="2249810" y="1542068"/>
                  <a:pt x="2157990" y="1704061"/>
                  <a:pt x="1955982" y="1845313"/>
                </a:cubicBezTo>
                <a:cubicBezTo>
                  <a:pt x="1745900" y="1967026"/>
                  <a:pt x="1470146" y="2019115"/>
                  <a:pt x="1225438" y="2208220"/>
                </a:cubicBezTo>
                <a:lnTo>
                  <a:pt x="1126749" y="2294745"/>
                </a:lnTo>
                <a:lnTo>
                  <a:pt x="1024374" y="2208220"/>
                </a:lnTo>
                <a:cubicBezTo>
                  <a:pt x="779666" y="2019115"/>
                  <a:pt x="503912" y="1967026"/>
                  <a:pt x="293829" y="1845313"/>
                </a:cubicBezTo>
                <a:cubicBezTo>
                  <a:pt x="91821" y="1704061"/>
                  <a:pt x="0" y="1542068"/>
                  <a:pt x="0" y="1218426"/>
                </a:cubicBezTo>
                <a:lnTo>
                  <a:pt x="0" y="1058531"/>
                </a:lnTo>
                <a:lnTo>
                  <a:pt x="0" y="848826"/>
                </a:lnTo>
                <a:lnTo>
                  <a:pt x="0" y="696534"/>
                </a:lnTo>
                <a:lnTo>
                  <a:pt x="0" y="422824"/>
                </a:lnTo>
                <a:lnTo>
                  <a:pt x="0" y="326933"/>
                </a:lnTo>
                <a:cubicBezTo>
                  <a:pt x="0" y="205568"/>
                  <a:pt x="12912" y="106934"/>
                  <a:pt x="39705" y="23601"/>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5C8B97ED-AE6E-427E-BC29-1149E3092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52330" y="0"/>
            <a:ext cx="2372219" cy="2377558"/>
          </a:xfrm>
          <a:custGeom>
            <a:avLst/>
            <a:gdLst>
              <a:gd name="connsiteX0" fmla="*/ 37572 w 2372219"/>
              <a:gd name="connsiteY0" fmla="*/ 0 h 2377558"/>
              <a:gd name="connsiteX1" fmla="*/ 2334647 w 2372219"/>
              <a:gd name="connsiteY1" fmla="*/ 0 h 2377558"/>
              <a:gd name="connsiteX2" fmla="*/ 2353763 w 2372219"/>
              <a:gd name="connsiteY2" fmla="*/ 76379 h 2377558"/>
              <a:gd name="connsiteX3" fmla="*/ 2372219 w 2372219"/>
              <a:gd name="connsiteY3" fmla="*/ 302680 h 2377558"/>
              <a:gd name="connsiteX4" fmla="*/ 2372219 w 2372219"/>
              <a:gd name="connsiteY4" fmla="*/ 403788 h 2377558"/>
              <a:gd name="connsiteX5" fmla="*/ 2372219 w 2372219"/>
              <a:gd name="connsiteY5" fmla="*/ 692390 h 2377558"/>
              <a:gd name="connsiteX6" fmla="*/ 2372219 w 2372219"/>
              <a:gd name="connsiteY6" fmla="*/ 852968 h 2377558"/>
              <a:gd name="connsiteX7" fmla="*/ 2372219 w 2372219"/>
              <a:gd name="connsiteY7" fmla="*/ 1074083 h 2377558"/>
              <a:gd name="connsiteX8" fmla="*/ 2372219 w 2372219"/>
              <a:gd name="connsiteY8" fmla="*/ 1242678 h 2377558"/>
              <a:gd name="connsiteX9" fmla="*/ 2062404 w 2372219"/>
              <a:gd name="connsiteY9" fmla="*/ 1903673 h 2377558"/>
              <a:gd name="connsiteX10" fmla="*/ 1292112 w 2372219"/>
              <a:gd name="connsiteY10" fmla="*/ 2286325 h 2377558"/>
              <a:gd name="connsiteX11" fmla="*/ 1188054 w 2372219"/>
              <a:gd name="connsiteY11" fmla="*/ 2377558 h 2377558"/>
              <a:gd name="connsiteX12" fmla="*/ 1080109 w 2372219"/>
              <a:gd name="connsiteY12" fmla="*/ 2286325 h 2377558"/>
              <a:gd name="connsiteX13" fmla="*/ 309816 w 2372219"/>
              <a:gd name="connsiteY13" fmla="*/ 1903673 h 2377558"/>
              <a:gd name="connsiteX14" fmla="*/ 0 w 2372219"/>
              <a:gd name="connsiteY14" fmla="*/ 1242678 h 2377558"/>
              <a:gd name="connsiteX15" fmla="*/ 0 w 2372219"/>
              <a:gd name="connsiteY15" fmla="*/ 1074083 h 2377558"/>
              <a:gd name="connsiteX16" fmla="*/ 0 w 2372219"/>
              <a:gd name="connsiteY16" fmla="*/ 852968 h 2377558"/>
              <a:gd name="connsiteX17" fmla="*/ 0 w 2372219"/>
              <a:gd name="connsiteY17" fmla="*/ 692390 h 2377558"/>
              <a:gd name="connsiteX18" fmla="*/ 0 w 2372219"/>
              <a:gd name="connsiteY18" fmla="*/ 403788 h 2377558"/>
              <a:gd name="connsiteX19" fmla="*/ 0 w 2372219"/>
              <a:gd name="connsiteY19" fmla="*/ 302680 h 2377558"/>
              <a:gd name="connsiteX20" fmla="*/ 18456 w 2372219"/>
              <a:gd name="connsiteY20" fmla="*/ 76379 h 2377558"/>
              <a:gd name="connsiteX0" fmla="*/ 2334647 w 2426087"/>
              <a:gd name="connsiteY0" fmla="*/ 0 h 2377558"/>
              <a:gd name="connsiteX1" fmla="*/ 2353763 w 2426087"/>
              <a:gd name="connsiteY1" fmla="*/ 76379 h 2377558"/>
              <a:gd name="connsiteX2" fmla="*/ 2372219 w 2426087"/>
              <a:gd name="connsiteY2" fmla="*/ 302680 h 2377558"/>
              <a:gd name="connsiteX3" fmla="*/ 2372219 w 2426087"/>
              <a:gd name="connsiteY3" fmla="*/ 403788 h 2377558"/>
              <a:gd name="connsiteX4" fmla="*/ 2372219 w 2426087"/>
              <a:gd name="connsiteY4" fmla="*/ 692390 h 2377558"/>
              <a:gd name="connsiteX5" fmla="*/ 2372219 w 2426087"/>
              <a:gd name="connsiteY5" fmla="*/ 852968 h 2377558"/>
              <a:gd name="connsiteX6" fmla="*/ 2372219 w 2426087"/>
              <a:gd name="connsiteY6" fmla="*/ 1074083 h 2377558"/>
              <a:gd name="connsiteX7" fmla="*/ 2372219 w 2426087"/>
              <a:gd name="connsiteY7" fmla="*/ 1242678 h 2377558"/>
              <a:gd name="connsiteX8" fmla="*/ 2062404 w 2426087"/>
              <a:gd name="connsiteY8" fmla="*/ 1903673 h 2377558"/>
              <a:gd name="connsiteX9" fmla="*/ 1292112 w 2426087"/>
              <a:gd name="connsiteY9" fmla="*/ 2286325 h 2377558"/>
              <a:gd name="connsiteX10" fmla="*/ 1188054 w 2426087"/>
              <a:gd name="connsiteY10" fmla="*/ 2377558 h 2377558"/>
              <a:gd name="connsiteX11" fmla="*/ 1080109 w 2426087"/>
              <a:gd name="connsiteY11" fmla="*/ 2286325 h 2377558"/>
              <a:gd name="connsiteX12" fmla="*/ 309816 w 2426087"/>
              <a:gd name="connsiteY12" fmla="*/ 1903673 h 2377558"/>
              <a:gd name="connsiteX13" fmla="*/ 0 w 2426087"/>
              <a:gd name="connsiteY13" fmla="*/ 1242678 h 2377558"/>
              <a:gd name="connsiteX14" fmla="*/ 0 w 2426087"/>
              <a:gd name="connsiteY14" fmla="*/ 1074083 h 2377558"/>
              <a:gd name="connsiteX15" fmla="*/ 0 w 2426087"/>
              <a:gd name="connsiteY15" fmla="*/ 852968 h 2377558"/>
              <a:gd name="connsiteX16" fmla="*/ 0 w 2426087"/>
              <a:gd name="connsiteY16" fmla="*/ 692390 h 2377558"/>
              <a:gd name="connsiteX17" fmla="*/ 0 w 2426087"/>
              <a:gd name="connsiteY17" fmla="*/ 403788 h 2377558"/>
              <a:gd name="connsiteX18" fmla="*/ 0 w 2426087"/>
              <a:gd name="connsiteY18" fmla="*/ 302680 h 2377558"/>
              <a:gd name="connsiteX19" fmla="*/ 18456 w 2426087"/>
              <a:gd name="connsiteY19" fmla="*/ 76379 h 2377558"/>
              <a:gd name="connsiteX20" fmla="*/ 37572 w 2426087"/>
              <a:gd name="connsiteY20" fmla="*/ 0 h 2377558"/>
              <a:gd name="connsiteX21" fmla="*/ 2426087 w 2426087"/>
              <a:gd name="connsiteY21" fmla="*/ 91440 h 2377558"/>
              <a:gd name="connsiteX0" fmla="*/ 2334647 w 2372219"/>
              <a:gd name="connsiteY0" fmla="*/ 0 h 2377558"/>
              <a:gd name="connsiteX1" fmla="*/ 2353763 w 2372219"/>
              <a:gd name="connsiteY1" fmla="*/ 76379 h 2377558"/>
              <a:gd name="connsiteX2" fmla="*/ 2372219 w 2372219"/>
              <a:gd name="connsiteY2" fmla="*/ 302680 h 2377558"/>
              <a:gd name="connsiteX3" fmla="*/ 2372219 w 2372219"/>
              <a:gd name="connsiteY3" fmla="*/ 403788 h 2377558"/>
              <a:gd name="connsiteX4" fmla="*/ 2372219 w 2372219"/>
              <a:gd name="connsiteY4" fmla="*/ 692390 h 2377558"/>
              <a:gd name="connsiteX5" fmla="*/ 2372219 w 2372219"/>
              <a:gd name="connsiteY5" fmla="*/ 852968 h 2377558"/>
              <a:gd name="connsiteX6" fmla="*/ 2372219 w 2372219"/>
              <a:gd name="connsiteY6" fmla="*/ 1074083 h 2377558"/>
              <a:gd name="connsiteX7" fmla="*/ 2372219 w 2372219"/>
              <a:gd name="connsiteY7" fmla="*/ 1242678 h 2377558"/>
              <a:gd name="connsiteX8" fmla="*/ 2062404 w 2372219"/>
              <a:gd name="connsiteY8" fmla="*/ 1903673 h 2377558"/>
              <a:gd name="connsiteX9" fmla="*/ 1292112 w 2372219"/>
              <a:gd name="connsiteY9" fmla="*/ 2286325 h 2377558"/>
              <a:gd name="connsiteX10" fmla="*/ 1188054 w 2372219"/>
              <a:gd name="connsiteY10" fmla="*/ 2377558 h 2377558"/>
              <a:gd name="connsiteX11" fmla="*/ 1080109 w 2372219"/>
              <a:gd name="connsiteY11" fmla="*/ 2286325 h 2377558"/>
              <a:gd name="connsiteX12" fmla="*/ 309816 w 2372219"/>
              <a:gd name="connsiteY12" fmla="*/ 1903673 h 2377558"/>
              <a:gd name="connsiteX13" fmla="*/ 0 w 2372219"/>
              <a:gd name="connsiteY13" fmla="*/ 1242678 h 2377558"/>
              <a:gd name="connsiteX14" fmla="*/ 0 w 2372219"/>
              <a:gd name="connsiteY14" fmla="*/ 1074083 h 2377558"/>
              <a:gd name="connsiteX15" fmla="*/ 0 w 2372219"/>
              <a:gd name="connsiteY15" fmla="*/ 852968 h 2377558"/>
              <a:gd name="connsiteX16" fmla="*/ 0 w 2372219"/>
              <a:gd name="connsiteY16" fmla="*/ 692390 h 2377558"/>
              <a:gd name="connsiteX17" fmla="*/ 0 w 2372219"/>
              <a:gd name="connsiteY17" fmla="*/ 403788 h 2377558"/>
              <a:gd name="connsiteX18" fmla="*/ 0 w 2372219"/>
              <a:gd name="connsiteY18" fmla="*/ 302680 h 2377558"/>
              <a:gd name="connsiteX19" fmla="*/ 18456 w 2372219"/>
              <a:gd name="connsiteY19" fmla="*/ 76379 h 2377558"/>
              <a:gd name="connsiteX20" fmla="*/ 37572 w 2372219"/>
              <a:gd name="connsiteY20" fmla="*/ 0 h 2377558"/>
              <a:gd name="connsiteX0" fmla="*/ 2334647 w 2372219"/>
              <a:gd name="connsiteY0" fmla="*/ 0 h 2377558"/>
              <a:gd name="connsiteX1" fmla="*/ 2353763 w 2372219"/>
              <a:gd name="connsiteY1" fmla="*/ 76379 h 2377558"/>
              <a:gd name="connsiteX2" fmla="*/ 2372219 w 2372219"/>
              <a:gd name="connsiteY2" fmla="*/ 302680 h 2377558"/>
              <a:gd name="connsiteX3" fmla="*/ 2372219 w 2372219"/>
              <a:gd name="connsiteY3" fmla="*/ 692390 h 2377558"/>
              <a:gd name="connsiteX4" fmla="*/ 2372219 w 2372219"/>
              <a:gd name="connsiteY4" fmla="*/ 852968 h 2377558"/>
              <a:gd name="connsiteX5" fmla="*/ 2372219 w 2372219"/>
              <a:gd name="connsiteY5" fmla="*/ 1074083 h 2377558"/>
              <a:gd name="connsiteX6" fmla="*/ 2372219 w 2372219"/>
              <a:gd name="connsiteY6" fmla="*/ 1242678 h 2377558"/>
              <a:gd name="connsiteX7" fmla="*/ 2062404 w 2372219"/>
              <a:gd name="connsiteY7" fmla="*/ 1903673 h 2377558"/>
              <a:gd name="connsiteX8" fmla="*/ 1292112 w 2372219"/>
              <a:gd name="connsiteY8" fmla="*/ 2286325 h 2377558"/>
              <a:gd name="connsiteX9" fmla="*/ 1188054 w 2372219"/>
              <a:gd name="connsiteY9" fmla="*/ 2377558 h 2377558"/>
              <a:gd name="connsiteX10" fmla="*/ 1080109 w 2372219"/>
              <a:gd name="connsiteY10" fmla="*/ 2286325 h 2377558"/>
              <a:gd name="connsiteX11" fmla="*/ 309816 w 2372219"/>
              <a:gd name="connsiteY11" fmla="*/ 1903673 h 2377558"/>
              <a:gd name="connsiteX12" fmla="*/ 0 w 2372219"/>
              <a:gd name="connsiteY12" fmla="*/ 1242678 h 2377558"/>
              <a:gd name="connsiteX13" fmla="*/ 0 w 2372219"/>
              <a:gd name="connsiteY13" fmla="*/ 1074083 h 2377558"/>
              <a:gd name="connsiteX14" fmla="*/ 0 w 2372219"/>
              <a:gd name="connsiteY14" fmla="*/ 852968 h 2377558"/>
              <a:gd name="connsiteX15" fmla="*/ 0 w 2372219"/>
              <a:gd name="connsiteY15" fmla="*/ 692390 h 2377558"/>
              <a:gd name="connsiteX16" fmla="*/ 0 w 2372219"/>
              <a:gd name="connsiteY16" fmla="*/ 403788 h 2377558"/>
              <a:gd name="connsiteX17" fmla="*/ 0 w 2372219"/>
              <a:gd name="connsiteY17" fmla="*/ 302680 h 2377558"/>
              <a:gd name="connsiteX18" fmla="*/ 18456 w 2372219"/>
              <a:gd name="connsiteY18" fmla="*/ 76379 h 2377558"/>
              <a:gd name="connsiteX19" fmla="*/ 37572 w 2372219"/>
              <a:gd name="connsiteY19" fmla="*/ 0 h 2377558"/>
              <a:gd name="connsiteX0" fmla="*/ 2334647 w 2372219"/>
              <a:gd name="connsiteY0" fmla="*/ 0 h 2377558"/>
              <a:gd name="connsiteX1" fmla="*/ 2353763 w 2372219"/>
              <a:gd name="connsiteY1" fmla="*/ 76379 h 2377558"/>
              <a:gd name="connsiteX2" fmla="*/ 2372219 w 2372219"/>
              <a:gd name="connsiteY2" fmla="*/ 302680 h 2377558"/>
              <a:gd name="connsiteX3" fmla="*/ 2372219 w 2372219"/>
              <a:gd name="connsiteY3" fmla="*/ 852968 h 2377558"/>
              <a:gd name="connsiteX4" fmla="*/ 2372219 w 2372219"/>
              <a:gd name="connsiteY4" fmla="*/ 1074083 h 2377558"/>
              <a:gd name="connsiteX5" fmla="*/ 2372219 w 2372219"/>
              <a:gd name="connsiteY5" fmla="*/ 1242678 h 2377558"/>
              <a:gd name="connsiteX6" fmla="*/ 2062404 w 2372219"/>
              <a:gd name="connsiteY6" fmla="*/ 1903673 h 2377558"/>
              <a:gd name="connsiteX7" fmla="*/ 1292112 w 2372219"/>
              <a:gd name="connsiteY7" fmla="*/ 2286325 h 2377558"/>
              <a:gd name="connsiteX8" fmla="*/ 1188054 w 2372219"/>
              <a:gd name="connsiteY8" fmla="*/ 2377558 h 2377558"/>
              <a:gd name="connsiteX9" fmla="*/ 1080109 w 2372219"/>
              <a:gd name="connsiteY9" fmla="*/ 2286325 h 2377558"/>
              <a:gd name="connsiteX10" fmla="*/ 309816 w 2372219"/>
              <a:gd name="connsiteY10" fmla="*/ 1903673 h 2377558"/>
              <a:gd name="connsiteX11" fmla="*/ 0 w 2372219"/>
              <a:gd name="connsiteY11" fmla="*/ 1242678 h 2377558"/>
              <a:gd name="connsiteX12" fmla="*/ 0 w 2372219"/>
              <a:gd name="connsiteY12" fmla="*/ 1074083 h 2377558"/>
              <a:gd name="connsiteX13" fmla="*/ 0 w 2372219"/>
              <a:gd name="connsiteY13" fmla="*/ 852968 h 2377558"/>
              <a:gd name="connsiteX14" fmla="*/ 0 w 2372219"/>
              <a:gd name="connsiteY14" fmla="*/ 692390 h 2377558"/>
              <a:gd name="connsiteX15" fmla="*/ 0 w 2372219"/>
              <a:gd name="connsiteY15" fmla="*/ 403788 h 2377558"/>
              <a:gd name="connsiteX16" fmla="*/ 0 w 2372219"/>
              <a:gd name="connsiteY16" fmla="*/ 302680 h 2377558"/>
              <a:gd name="connsiteX17" fmla="*/ 18456 w 2372219"/>
              <a:gd name="connsiteY17" fmla="*/ 76379 h 2377558"/>
              <a:gd name="connsiteX18" fmla="*/ 37572 w 2372219"/>
              <a:gd name="connsiteY18" fmla="*/ 0 h 2377558"/>
              <a:gd name="connsiteX0" fmla="*/ 2334647 w 2372219"/>
              <a:gd name="connsiteY0" fmla="*/ 0 h 2377558"/>
              <a:gd name="connsiteX1" fmla="*/ 2353763 w 2372219"/>
              <a:gd name="connsiteY1" fmla="*/ 76379 h 2377558"/>
              <a:gd name="connsiteX2" fmla="*/ 2372219 w 2372219"/>
              <a:gd name="connsiteY2" fmla="*/ 302680 h 2377558"/>
              <a:gd name="connsiteX3" fmla="*/ 2372219 w 2372219"/>
              <a:gd name="connsiteY3" fmla="*/ 1074083 h 2377558"/>
              <a:gd name="connsiteX4" fmla="*/ 2372219 w 2372219"/>
              <a:gd name="connsiteY4" fmla="*/ 1242678 h 2377558"/>
              <a:gd name="connsiteX5" fmla="*/ 2062404 w 2372219"/>
              <a:gd name="connsiteY5" fmla="*/ 1903673 h 2377558"/>
              <a:gd name="connsiteX6" fmla="*/ 1292112 w 2372219"/>
              <a:gd name="connsiteY6" fmla="*/ 2286325 h 2377558"/>
              <a:gd name="connsiteX7" fmla="*/ 1188054 w 2372219"/>
              <a:gd name="connsiteY7" fmla="*/ 2377558 h 2377558"/>
              <a:gd name="connsiteX8" fmla="*/ 1080109 w 2372219"/>
              <a:gd name="connsiteY8" fmla="*/ 2286325 h 2377558"/>
              <a:gd name="connsiteX9" fmla="*/ 309816 w 2372219"/>
              <a:gd name="connsiteY9" fmla="*/ 1903673 h 2377558"/>
              <a:gd name="connsiteX10" fmla="*/ 0 w 2372219"/>
              <a:gd name="connsiteY10" fmla="*/ 1242678 h 2377558"/>
              <a:gd name="connsiteX11" fmla="*/ 0 w 2372219"/>
              <a:gd name="connsiteY11" fmla="*/ 1074083 h 2377558"/>
              <a:gd name="connsiteX12" fmla="*/ 0 w 2372219"/>
              <a:gd name="connsiteY12" fmla="*/ 852968 h 2377558"/>
              <a:gd name="connsiteX13" fmla="*/ 0 w 2372219"/>
              <a:gd name="connsiteY13" fmla="*/ 692390 h 2377558"/>
              <a:gd name="connsiteX14" fmla="*/ 0 w 2372219"/>
              <a:gd name="connsiteY14" fmla="*/ 403788 h 2377558"/>
              <a:gd name="connsiteX15" fmla="*/ 0 w 2372219"/>
              <a:gd name="connsiteY15" fmla="*/ 302680 h 2377558"/>
              <a:gd name="connsiteX16" fmla="*/ 18456 w 2372219"/>
              <a:gd name="connsiteY16" fmla="*/ 76379 h 2377558"/>
              <a:gd name="connsiteX17" fmla="*/ 37572 w 2372219"/>
              <a:gd name="connsiteY17" fmla="*/ 0 h 2377558"/>
              <a:gd name="connsiteX0" fmla="*/ 2334647 w 2372219"/>
              <a:gd name="connsiteY0" fmla="*/ 0 h 2377558"/>
              <a:gd name="connsiteX1" fmla="*/ 2353763 w 2372219"/>
              <a:gd name="connsiteY1" fmla="*/ 76379 h 2377558"/>
              <a:gd name="connsiteX2" fmla="*/ 2372219 w 2372219"/>
              <a:gd name="connsiteY2" fmla="*/ 302680 h 2377558"/>
              <a:gd name="connsiteX3" fmla="*/ 2372219 w 2372219"/>
              <a:gd name="connsiteY3" fmla="*/ 1074083 h 2377558"/>
              <a:gd name="connsiteX4" fmla="*/ 2372219 w 2372219"/>
              <a:gd name="connsiteY4" fmla="*/ 1242678 h 2377558"/>
              <a:gd name="connsiteX5" fmla="*/ 2062404 w 2372219"/>
              <a:gd name="connsiteY5" fmla="*/ 1903673 h 2377558"/>
              <a:gd name="connsiteX6" fmla="*/ 1292112 w 2372219"/>
              <a:gd name="connsiteY6" fmla="*/ 2286325 h 2377558"/>
              <a:gd name="connsiteX7" fmla="*/ 1188054 w 2372219"/>
              <a:gd name="connsiteY7" fmla="*/ 2377558 h 2377558"/>
              <a:gd name="connsiteX8" fmla="*/ 1080109 w 2372219"/>
              <a:gd name="connsiteY8" fmla="*/ 2286325 h 2377558"/>
              <a:gd name="connsiteX9" fmla="*/ 309816 w 2372219"/>
              <a:gd name="connsiteY9" fmla="*/ 1903673 h 2377558"/>
              <a:gd name="connsiteX10" fmla="*/ 0 w 2372219"/>
              <a:gd name="connsiteY10" fmla="*/ 1242678 h 2377558"/>
              <a:gd name="connsiteX11" fmla="*/ 0 w 2372219"/>
              <a:gd name="connsiteY11" fmla="*/ 1074083 h 2377558"/>
              <a:gd name="connsiteX12" fmla="*/ 0 w 2372219"/>
              <a:gd name="connsiteY12" fmla="*/ 852968 h 2377558"/>
              <a:gd name="connsiteX13" fmla="*/ 0 w 2372219"/>
              <a:gd name="connsiteY13" fmla="*/ 403788 h 2377558"/>
              <a:gd name="connsiteX14" fmla="*/ 0 w 2372219"/>
              <a:gd name="connsiteY14" fmla="*/ 302680 h 2377558"/>
              <a:gd name="connsiteX15" fmla="*/ 18456 w 2372219"/>
              <a:gd name="connsiteY15" fmla="*/ 76379 h 2377558"/>
              <a:gd name="connsiteX16" fmla="*/ 37572 w 2372219"/>
              <a:gd name="connsiteY16" fmla="*/ 0 h 2377558"/>
              <a:gd name="connsiteX0" fmla="*/ 2334647 w 2372219"/>
              <a:gd name="connsiteY0" fmla="*/ 0 h 2377558"/>
              <a:gd name="connsiteX1" fmla="*/ 2353763 w 2372219"/>
              <a:gd name="connsiteY1" fmla="*/ 76379 h 2377558"/>
              <a:gd name="connsiteX2" fmla="*/ 2372219 w 2372219"/>
              <a:gd name="connsiteY2" fmla="*/ 302680 h 2377558"/>
              <a:gd name="connsiteX3" fmla="*/ 2372219 w 2372219"/>
              <a:gd name="connsiteY3" fmla="*/ 1074083 h 2377558"/>
              <a:gd name="connsiteX4" fmla="*/ 2372219 w 2372219"/>
              <a:gd name="connsiteY4" fmla="*/ 1242678 h 2377558"/>
              <a:gd name="connsiteX5" fmla="*/ 2062404 w 2372219"/>
              <a:gd name="connsiteY5" fmla="*/ 1903673 h 2377558"/>
              <a:gd name="connsiteX6" fmla="*/ 1292112 w 2372219"/>
              <a:gd name="connsiteY6" fmla="*/ 2286325 h 2377558"/>
              <a:gd name="connsiteX7" fmla="*/ 1188054 w 2372219"/>
              <a:gd name="connsiteY7" fmla="*/ 2377558 h 2377558"/>
              <a:gd name="connsiteX8" fmla="*/ 1080109 w 2372219"/>
              <a:gd name="connsiteY8" fmla="*/ 2286325 h 2377558"/>
              <a:gd name="connsiteX9" fmla="*/ 309816 w 2372219"/>
              <a:gd name="connsiteY9" fmla="*/ 1903673 h 2377558"/>
              <a:gd name="connsiteX10" fmla="*/ 0 w 2372219"/>
              <a:gd name="connsiteY10" fmla="*/ 1242678 h 2377558"/>
              <a:gd name="connsiteX11" fmla="*/ 0 w 2372219"/>
              <a:gd name="connsiteY11" fmla="*/ 1074083 h 2377558"/>
              <a:gd name="connsiteX12" fmla="*/ 0 w 2372219"/>
              <a:gd name="connsiteY12" fmla="*/ 403788 h 2377558"/>
              <a:gd name="connsiteX13" fmla="*/ 0 w 2372219"/>
              <a:gd name="connsiteY13" fmla="*/ 302680 h 2377558"/>
              <a:gd name="connsiteX14" fmla="*/ 18456 w 2372219"/>
              <a:gd name="connsiteY14" fmla="*/ 76379 h 2377558"/>
              <a:gd name="connsiteX15" fmla="*/ 37572 w 2372219"/>
              <a:gd name="connsiteY15" fmla="*/ 0 h 2377558"/>
              <a:gd name="connsiteX0" fmla="*/ 2334647 w 2372219"/>
              <a:gd name="connsiteY0" fmla="*/ 0 h 2377558"/>
              <a:gd name="connsiteX1" fmla="*/ 2353763 w 2372219"/>
              <a:gd name="connsiteY1" fmla="*/ 76379 h 2377558"/>
              <a:gd name="connsiteX2" fmla="*/ 2372219 w 2372219"/>
              <a:gd name="connsiteY2" fmla="*/ 302680 h 2377558"/>
              <a:gd name="connsiteX3" fmla="*/ 2372219 w 2372219"/>
              <a:gd name="connsiteY3" fmla="*/ 1074083 h 2377558"/>
              <a:gd name="connsiteX4" fmla="*/ 2372219 w 2372219"/>
              <a:gd name="connsiteY4" fmla="*/ 1242678 h 2377558"/>
              <a:gd name="connsiteX5" fmla="*/ 2062404 w 2372219"/>
              <a:gd name="connsiteY5" fmla="*/ 1903673 h 2377558"/>
              <a:gd name="connsiteX6" fmla="*/ 1292112 w 2372219"/>
              <a:gd name="connsiteY6" fmla="*/ 2286325 h 2377558"/>
              <a:gd name="connsiteX7" fmla="*/ 1188054 w 2372219"/>
              <a:gd name="connsiteY7" fmla="*/ 2377558 h 2377558"/>
              <a:gd name="connsiteX8" fmla="*/ 1080109 w 2372219"/>
              <a:gd name="connsiteY8" fmla="*/ 2286325 h 2377558"/>
              <a:gd name="connsiteX9" fmla="*/ 309816 w 2372219"/>
              <a:gd name="connsiteY9" fmla="*/ 1903673 h 2377558"/>
              <a:gd name="connsiteX10" fmla="*/ 0 w 2372219"/>
              <a:gd name="connsiteY10" fmla="*/ 1242678 h 2377558"/>
              <a:gd name="connsiteX11" fmla="*/ 0 w 2372219"/>
              <a:gd name="connsiteY11" fmla="*/ 1074083 h 2377558"/>
              <a:gd name="connsiteX12" fmla="*/ 0 w 2372219"/>
              <a:gd name="connsiteY12" fmla="*/ 302680 h 2377558"/>
              <a:gd name="connsiteX13" fmla="*/ 18456 w 2372219"/>
              <a:gd name="connsiteY13" fmla="*/ 76379 h 2377558"/>
              <a:gd name="connsiteX14" fmla="*/ 37572 w 2372219"/>
              <a:gd name="connsiteY14" fmla="*/ 0 h 2377558"/>
              <a:gd name="connsiteX0" fmla="*/ 2334647 w 2372219"/>
              <a:gd name="connsiteY0" fmla="*/ 0 h 2377558"/>
              <a:gd name="connsiteX1" fmla="*/ 2353763 w 2372219"/>
              <a:gd name="connsiteY1" fmla="*/ 76379 h 2377558"/>
              <a:gd name="connsiteX2" fmla="*/ 2372219 w 2372219"/>
              <a:gd name="connsiteY2" fmla="*/ 302680 h 2377558"/>
              <a:gd name="connsiteX3" fmla="*/ 2372219 w 2372219"/>
              <a:gd name="connsiteY3" fmla="*/ 1242678 h 2377558"/>
              <a:gd name="connsiteX4" fmla="*/ 2062404 w 2372219"/>
              <a:gd name="connsiteY4" fmla="*/ 1903673 h 2377558"/>
              <a:gd name="connsiteX5" fmla="*/ 1292112 w 2372219"/>
              <a:gd name="connsiteY5" fmla="*/ 2286325 h 2377558"/>
              <a:gd name="connsiteX6" fmla="*/ 1188054 w 2372219"/>
              <a:gd name="connsiteY6" fmla="*/ 2377558 h 2377558"/>
              <a:gd name="connsiteX7" fmla="*/ 1080109 w 2372219"/>
              <a:gd name="connsiteY7" fmla="*/ 2286325 h 2377558"/>
              <a:gd name="connsiteX8" fmla="*/ 309816 w 2372219"/>
              <a:gd name="connsiteY8" fmla="*/ 1903673 h 2377558"/>
              <a:gd name="connsiteX9" fmla="*/ 0 w 2372219"/>
              <a:gd name="connsiteY9" fmla="*/ 1242678 h 2377558"/>
              <a:gd name="connsiteX10" fmla="*/ 0 w 2372219"/>
              <a:gd name="connsiteY10" fmla="*/ 1074083 h 2377558"/>
              <a:gd name="connsiteX11" fmla="*/ 0 w 2372219"/>
              <a:gd name="connsiteY11" fmla="*/ 302680 h 2377558"/>
              <a:gd name="connsiteX12" fmla="*/ 18456 w 2372219"/>
              <a:gd name="connsiteY12" fmla="*/ 76379 h 2377558"/>
              <a:gd name="connsiteX13" fmla="*/ 37572 w 2372219"/>
              <a:gd name="connsiteY13" fmla="*/ 0 h 237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72219" h="2377558">
                <a:moveTo>
                  <a:pt x="2334647" y="0"/>
                </a:moveTo>
                <a:lnTo>
                  <a:pt x="2353763" y="76379"/>
                </a:lnTo>
                <a:cubicBezTo>
                  <a:pt x="2366168" y="142708"/>
                  <a:pt x="2372219" y="217368"/>
                  <a:pt x="2372219" y="302680"/>
                </a:cubicBezTo>
                <a:lnTo>
                  <a:pt x="2372219" y="1242678"/>
                </a:lnTo>
                <a:cubicBezTo>
                  <a:pt x="2372219" y="1583929"/>
                  <a:pt x="2275403" y="1754736"/>
                  <a:pt x="2062404" y="1903673"/>
                </a:cubicBezTo>
                <a:cubicBezTo>
                  <a:pt x="1840892" y="2032009"/>
                  <a:pt x="1550134" y="2086932"/>
                  <a:pt x="1292112" y="2286325"/>
                </a:cubicBezTo>
                <a:lnTo>
                  <a:pt x="1188054" y="2377558"/>
                </a:lnTo>
                <a:lnTo>
                  <a:pt x="1080109" y="2286325"/>
                </a:lnTo>
                <a:cubicBezTo>
                  <a:pt x="822087" y="2086932"/>
                  <a:pt x="531329" y="2032009"/>
                  <a:pt x="309816" y="1903673"/>
                </a:cubicBezTo>
                <a:cubicBezTo>
                  <a:pt x="96817" y="1754736"/>
                  <a:pt x="0" y="1583929"/>
                  <a:pt x="0" y="1242678"/>
                </a:cubicBezTo>
                <a:lnTo>
                  <a:pt x="0" y="1074083"/>
                </a:lnTo>
                <a:lnTo>
                  <a:pt x="0" y="302680"/>
                </a:lnTo>
                <a:cubicBezTo>
                  <a:pt x="0" y="217368"/>
                  <a:pt x="6051" y="142708"/>
                  <a:pt x="18456" y="76379"/>
                </a:cubicBezTo>
                <a:lnTo>
                  <a:pt x="37572" y="0"/>
                </a:ln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8360A9D8-1611-9536-2F09-4C2B996DF4FD}"/>
              </a:ext>
            </a:extLst>
          </p:cNvPr>
          <p:cNvSpPr>
            <a:spLocks noGrp="1"/>
          </p:cNvSpPr>
          <p:nvPr>
            <p:ph idx="1"/>
          </p:nvPr>
        </p:nvSpPr>
        <p:spPr>
          <a:xfrm>
            <a:off x="2316357" y="379991"/>
            <a:ext cx="9599231" cy="5858884"/>
          </a:xfrm>
        </p:spPr>
        <p:txBody>
          <a:bodyPr vert="horz" lIns="91440" tIns="45720" rIns="91440" bIns="45720" rtlCol="0" anchor="b">
            <a:noAutofit/>
          </a:bodyPr>
          <a:lstStyle/>
          <a:p>
            <a:pPr marL="0" indent="0">
              <a:lnSpc>
                <a:spcPct val="100000"/>
              </a:lnSpc>
              <a:buNone/>
            </a:pPr>
            <a:r>
              <a:rPr lang="en-US" b="1" dirty="0">
                <a:ea typeface="+mn-lt"/>
                <a:cs typeface="+mn-lt"/>
              </a:rPr>
              <a:t>Leaning Tower of Pisa or simply, the Tower of Pisa  is the campanile, or freestanding bell tower, of Pisa Cathedral.  It is known for its nearly four-degree lean, the result of an unstable foundation. The curiosity is the tower is one of three structures in the Pisa's Cathedral Square, which includes the cathedral and Pisa Baptistry. </a:t>
            </a:r>
          </a:p>
          <a:p>
            <a:pPr marL="0" indent="0">
              <a:lnSpc>
                <a:spcPct val="100000"/>
              </a:lnSpc>
              <a:buNone/>
            </a:pPr>
            <a:r>
              <a:rPr lang="en-US" b="1" dirty="0">
                <a:ea typeface="+mn-lt"/>
                <a:cs typeface="+mn-lt"/>
              </a:rPr>
              <a:t>At least four strong earthquakes have hit the region of the tower, but the apparently vulnerable Tower survived.</a:t>
            </a:r>
          </a:p>
          <a:p>
            <a:pPr marL="0" indent="0">
              <a:lnSpc>
                <a:spcPct val="100000"/>
              </a:lnSpc>
              <a:buNone/>
            </a:pPr>
            <a:r>
              <a:rPr lang="en-US" b="1" dirty="0">
                <a:ea typeface="+mn-lt"/>
                <a:cs typeface="+mn-lt"/>
              </a:rPr>
              <a:t>Why is it actually leaned?</a:t>
            </a:r>
          </a:p>
          <a:p>
            <a:pPr marL="0" indent="0">
              <a:lnSpc>
                <a:spcPct val="100000"/>
              </a:lnSpc>
              <a:buNone/>
            </a:pPr>
            <a:r>
              <a:rPr lang="en-US" b="1" dirty="0">
                <a:ea typeface="+mn-lt"/>
                <a:cs typeface="+mn-lt"/>
              </a:rPr>
              <a:t>The building of the Leaning Tower began in August 1173 with the building of the ground floor. The building began leaning as soon as the building reached the second floor in 1178. The leaning was as a result of a mere 3-meter foundation set on unstable soil.</a:t>
            </a:r>
          </a:p>
          <a:p>
            <a:pPr>
              <a:lnSpc>
                <a:spcPct val="100000"/>
              </a:lnSpc>
              <a:buNone/>
            </a:pPr>
            <a:r>
              <a:rPr lang="en-US" sz="2400" dirty="0"/>
              <a:t> </a:t>
            </a:r>
            <a:br>
              <a:rPr lang="en-US" sz="2400" dirty="0"/>
            </a:br>
            <a:endParaRPr lang="en-US" sz="1300"/>
          </a:p>
          <a:p>
            <a:pPr marL="0" indent="0">
              <a:lnSpc>
                <a:spcPct val="100000"/>
              </a:lnSpc>
              <a:buNone/>
            </a:pPr>
            <a:endParaRPr lang="en-US" sz="1300"/>
          </a:p>
        </p:txBody>
      </p:sp>
    </p:spTree>
    <p:extLst>
      <p:ext uri="{BB962C8B-B14F-4D97-AF65-F5344CB8AC3E}">
        <p14:creationId xmlns:p14="http://schemas.microsoft.com/office/powerpoint/2010/main" val="5379907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D206359A-F1E3-49EE-BBC2-40888C4A36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65700" y="2026"/>
            <a:ext cx="2926300" cy="5030922"/>
            <a:chOff x="9265700" y="2026"/>
            <a:chExt cx="2926300" cy="5030922"/>
          </a:xfrm>
        </p:grpSpPr>
        <p:sp>
          <p:nvSpPr>
            <p:cNvPr id="25" name="Freeform: Shape 24">
              <a:extLst>
                <a:ext uri="{FF2B5EF4-FFF2-40B4-BE49-F238E27FC236}">
                  <a16:creationId xmlns:a16="http://schemas.microsoft.com/office/drawing/2014/main" id="{CED90C42-6A0F-48E8-BF96-7D3E2A395E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5DA0863A-55F7-4EB0-9451-F3EE4D65DB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5FE7CFE2-40F6-44B2-8AAD-0C384EEFCF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9F0D6A17-AA80-4608-8660-8D1587A1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useBgFill="1">
        <p:nvSpPr>
          <p:cNvPr id="30" name="Rectangle 29">
            <a:extLst>
              <a:ext uri="{FF2B5EF4-FFF2-40B4-BE49-F238E27FC236}">
                <a16:creationId xmlns:a16="http://schemas.microsoft.com/office/drawing/2014/main" id="{663A3004-AD3C-354D-945E-2E3018FE66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8A4450D-B21F-42ED-81EE-3CD03EA15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Empire State Building Stock de Foto gratis - Public Domain Pictures">
            <a:extLst>
              <a:ext uri="{FF2B5EF4-FFF2-40B4-BE49-F238E27FC236}">
                <a16:creationId xmlns:a16="http://schemas.microsoft.com/office/drawing/2014/main" id="{B17AD402-A24F-BA35-BE7E-5E02E4682A1A}"/>
              </a:ext>
            </a:extLst>
          </p:cNvPr>
          <p:cNvPicPr>
            <a:picLocks noChangeAspect="1"/>
          </p:cNvPicPr>
          <p:nvPr/>
        </p:nvPicPr>
        <p:blipFill rotWithShape="1">
          <a:blip r:embed="rId2">
            <a:alphaModFix amt="60000"/>
          </a:blip>
          <a:srcRect t="15730"/>
          <a:stretch/>
        </p:blipFill>
        <p:spPr>
          <a:xfrm>
            <a:off x="1" y="1"/>
            <a:ext cx="12191999" cy="6857999"/>
          </a:xfrm>
          <a:prstGeom prst="rect">
            <a:avLst/>
          </a:prstGeom>
        </p:spPr>
      </p:pic>
      <p:sp>
        <p:nvSpPr>
          <p:cNvPr id="2" name="Title 1">
            <a:extLst>
              <a:ext uri="{FF2B5EF4-FFF2-40B4-BE49-F238E27FC236}">
                <a16:creationId xmlns:a16="http://schemas.microsoft.com/office/drawing/2014/main" id="{C661DAF9-D965-74AD-3190-EC813B96C502}"/>
              </a:ext>
            </a:extLst>
          </p:cNvPr>
          <p:cNvSpPr>
            <a:spLocks noGrp="1"/>
          </p:cNvSpPr>
          <p:nvPr>
            <p:ph type="title"/>
          </p:nvPr>
        </p:nvSpPr>
        <p:spPr>
          <a:xfrm>
            <a:off x="4521389" y="1800882"/>
            <a:ext cx="3149221" cy="2175371"/>
          </a:xfrm>
        </p:spPr>
        <p:txBody>
          <a:bodyPr vert="horz" lIns="91440" tIns="45720" rIns="91440" bIns="45720" rtlCol="0" anchor="b">
            <a:normAutofit/>
          </a:bodyPr>
          <a:lstStyle/>
          <a:p>
            <a:pPr algn="ctr"/>
            <a:r>
              <a:rPr lang="en-US">
                <a:solidFill>
                  <a:srgbClr val="FFFFFF"/>
                </a:solidFill>
              </a:rPr>
              <a:t>Thank you for your attencion!</a:t>
            </a:r>
          </a:p>
        </p:txBody>
      </p:sp>
      <p:sp>
        <p:nvSpPr>
          <p:cNvPr id="34" name="Freeform: Shape 33">
            <a:extLst>
              <a:ext uri="{FF2B5EF4-FFF2-40B4-BE49-F238E27FC236}">
                <a16:creationId xmlns:a16="http://schemas.microsoft.com/office/drawing/2014/main" id="{72E67446-732B-4F72-8560-6FABB6CB2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88827" y="720724"/>
            <a:ext cx="4014345" cy="5414576"/>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2900" h="5795027">
                <a:moveTo>
                  <a:pt x="2144960" y="0"/>
                </a:moveTo>
                <a:lnTo>
                  <a:pt x="2332832" y="164715"/>
                </a:lnTo>
                <a:cubicBezTo>
                  <a:pt x="2798675" y="524709"/>
                  <a:pt x="3323620" y="623869"/>
                  <a:pt x="3723546" y="855573"/>
                </a:cubicBezTo>
                <a:cubicBezTo>
                  <a:pt x="4108105" y="1124469"/>
                  <a:pt x="4282900" y="1432851"/>
                  <a:pt x="4282900" y="2048959"/>
                </a:cubicBezTo>
                <a:lnTo>
                  <a:pt x="4282900" y="2231503"/>
                </a:lnTo>
                <a:lnTo>
                  <a:pt x="4282900" y="2752557"/>
                </a:lnTo>
                <a:lnTo>
                  <a:pt x="4282900" y="3042471"/>
                </a:lnTo>
                <a:lnTo>
                  <a:pt x="4282900" y="3441681"/>
                </a:lnTo>
                <a:lnTo>
                  <a:pt x="4282900" y="3746068"/>
                </a:lnTo>
                <a:cubicBezTo>
                  <a:pt x="4282900" y="4362177"/>
                  <a:pt x="4108103" y="4670559"/>
                  <a:pt x="3723546" y="4939455"/>
                </a:cubicBezTo>
                <a:cubicBezTo>
                  <a:pt x="3323617" y="5171158"/>
                  <a:pt x="2798672" y="527031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close/>
              </a:path>
            </a:pathLst>
          </a:custGeom>
          <a:noFill/>
          <a:ln w="25400" cap="rnd">
            <a:solidFill>
              <a:srgbClr val="FFFFFF">
                <a:alpha val="67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123540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566C8-B825-EF01-8599-36A7ABE18636}"/>
              </a:ext>
            </a:extLst>
          </p:cNvPr>
          <p:cNvSpPr>
            <a:spLocks noGrp="1"/>
          </p:cNvSpPr>
          <p:nvPr>
            <p:ph type="title"/>
          </p:nvPr>
        </p:nvSpPr>
        <p:spPr/>
        <p:txBody>
          <a:bodyPr/>
          <a:lstStyle/>
          <a:p>
            <a:r>
              <a:rPr lang="en-US" err="1"/>
              <a:t>Bibliografia</a:t>
            </a:r>
            <a:r>
              <a:rPr lang="en-US"/>
              <a:t> </a:t>
            </a:r>
          </a:p>
        </p:txBody>
      </p:sp>
      <p:sp>
        <p:nvSpPr>
          <p:cNvPr id="3" name="Content Placeholder 2">
            <a:extLst>
              <a:ext uri="{FF2B5EF4-FFF2-40B4-BE49-F238E27FC236}">
                <a16:creationId xmlns:a16="http://schemas.microsoft.com/office/drawing/2014/main" id="{EA3512B9-130D-95C9-4AD3-2A96DD45CCD3}"/>
              </a:ext>
            </a:extLst>
          </p:cNvPr>
          <p:cNvSpPr>
            <a:spLocks noGrp="1"/>
          </p:cNvSpPr>
          <p:nvPr>
            <p:ph idx="1"/>
          </p:nvPr>
        </p:nvSpPr>
        <p:spPr/>
        <p:txBody>
          <a:bodyPr vert="horz" lIns="91440" tIns="45720" rIns="91440" bIns="45720" rtlCol="0" anchor="t">
            <a:normAutofit/>
          </a:bodyPr>
          <a:lstStyle/>
          <a:p>
            <a:r>
              <a:rPr lang="en-US" dirty="0">
                <a:ea typeface="+mn-lt"/>
                <a:cs typeface="+mn-lt"/>
                <a:hlinkClick r:id="rId2"/>
              </a:rPr>
              <a:t>Szklany most w Zhangjiajie – Wikipedia, wolna encyklopedia</a:t>
            </a:r>
          </a:p>
          <a:p>
            <a:r>
              <a:rPr lang="en-US" dirty="0">
                <a:ea typeface="+mn-lt"/>
                <a:cs typeface="+mn-lt"/>
                <a:hlinkClick r:id="rId3"/>
              </a:rPr>
              <a:t>Taj Mahal - Wikipedia</a:t>
            </a:r>
            <a:endParaRPr lang="en-US" dirty="0"/>
          </a:p>
          <a:p>
            <a:r>
              <a:rPr lang="en-US" dirty="0">
                <a:ea typeface="+mn-lt"/>
                <a:cs typeface="+mn-lt"/>
                <a:hlinkClick r:id="rId4"/>
              </a:rPr>
              <a:t>Leaning Tower of Pisa - Wikipedia</a:t>
            </a:r>
            <a:endParaRPr lang="en-US" dirty="0">
              <a:ea typeface="+mn-lt"/>
              <a:cs typeface="+mn-lt"/>
            </a:endParaRPr>
          </a:p>
          <a:p>
            <a:r>
              <a:rPr lang="en-US" dirty="0" err="1"/>
              <a:t>Zdjęcia</a:t>
            </a:r>
            <a:r>
              <a:rPr lang="en-US" dirty="0"/>
              <a:t> </a:t>
            </a:r>
            <a:r>
              <a:rPr lang="en-US" dirty="0" err="1"/>
              <a:t>wykorzystane</a:t>
            </a:r>
            <a:r>
              <a:rPr lang="en-US" dirty="0"/>
              <a:t> w </a:t>
            </a:r>
            <a:r>
              <a:rPr lang="en-US" dirty="0" err="1"/>
              <a:t>prezentacji</a:t>
            </a:r>
            <a:r>
              <a:rPr lang="en-US" dirty="0"/>
              <a:t> </a:t>
            </a:r>
            <a:r>
              <a:rPr lang="en-US" dirty="0" err="1"/>
              <a:t>posiadają</a:t>
            </a:r>
            <a:r>
              <a:rPr lang="en-US" dirty="0"/>
              <a:t> </a:t>
            </a:r>
            <a:r>
              <a:rPr lang="en-US" dirty="0" err="1"/>
              <a:t>licencję</a:t>
            </a:r>
            <a:r>
              <a:rPr lang="en-US" dirty="0"/>
              <a:t> Creative Commons</a:t>
            </a:r>
          </a:p>
        </p:txBody>
      </p:sp>
    </p:spTree>
    <p:extLst>
      <p:ext uri="{BB962C8B-B14F-4D97-AF65-F5344CB8AC3E}">
        <p14:creationId xmlns:p14="http://schemas.microsoft.com/office/powerpoint/2010/main" val="3063343926"/>
      </p:ext>
    </p:extLst>
  </p:cSld>
  <p:clrMapOvr>
    <a:masterClrMapping/>
  </p:clrMapOvr>
</p:sld>
</file>

<file path=ppt/theme/theme1.xml><?xml version="1.0" encoding="utf-8"?>
<a:theme xmlns:a="http://schemas.openxmlformats.org/drawingml/2006/main" name="MarrakeshVTI">
  <a:themeElements>
    <a:clrScheme name="AnalogousFromDarkSeedLeftStep">
      <a:dk1>
        <a:srgbClr val="000000"/>
      </a:dk1>
      <a:lt1>
        <a:srgbClr val="FFFFFF"/>
      </a:lt1>
      <a:dk2>
        <a:srgbClr val="243641"/>
      </a:dk2>
      <a:lt2>
        <a:srgbClr val="E7E2E8"/>
      </a:lt2>
      <a:accent1>
        <a:srgbClr val="57B447"/>
      </a:accent1>
      <a:accent2>
        <a:srgbClr val="7CAE3A"/>
      </a:accent2>
      <a:accent3>
        <a:srgbClr val="A3A541"/>
      </a:accent3>
      <a:accent4>
        <a:srgbClr val="B1823B"/>
      </a:accent4>
      <a:accent5>
        <a:srgbClr val="C3624D"/>
      </a:accent5>
      <a:accent6>
        <a:srgbClr val="B13B56"/>
      </a:accent6>
      <a:hlink>
        <a:srgbClr val="BF6C3F"/>
      </a:hlink>
      <a:folHlink>
        <a:srgbClr val="7F7F7F"/>
      </a:folHlink>
    </a:clrScheme>
    <a:fontScheme name="Goudy">
      <a:majorFont>
        <a:latin typeface="Goudy Old Style"/>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rrakeshVTI" id="{DCD97A9B-DAE4-42FA-B2F9-0A5C34F43D6C}" vid="{A7163F41-974B-4A88-831F-D9DFFFE40CEC}"/>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18</Slides>
  <Notes>0</Notes>
  <HiddenSlides>0</HiddenSlide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MarrakeshVTI</vt:lpstr>
      <vt:lpstr>Najsłynniejsze budowle świata</vt:lpstr>
      <vt:lpstr>Zhangjiajie Glass Bridge </vt:lpstr>
      <vt:lpstr>PowerPoint Presentation</vt:lpstr>
      <vt:lpstr> Burj Khalifa </vt:lpstr>
      <vt:lpstr>PowerPoint Presentation</vt:lpstr>
      <vt:lpstr>PowerPoint Presentation</vt:lpstr>
      <vt:lpstr>Eiffel Tower</vt:lpstr>
      <vt:lpstr>PowerPoint Presentation</vt:lpstr>
      <vt:lpstr>The Colosseum</vt:lpstr>
      <vt:lpstr>PowerPoint Presentation</vt:lpstr>
      <vt:lpstr>Sydney Opera House </vt:lpstr>
      <vt:lpstr>PowerPoint Presentation</vt:lpstr>
      <vt:lpstr>Taj Mahal </vt:lpstr>
      <vt:lpstr>PowerPoint Presentation</vt:lpstr>
      <vt:lpstr>Leaning Tower of Pisa </vt:lpstr>
      <vt:lpstr>PowerPoint Presentation</vt:lpstr>
      <vt:lpstr>Thank you for your attencion!</vt:lpstr>
      <vt:lpstr>Bibliografia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140</cp:revision>
  <dcterms:created xsi:type="dcterms:W3CDTF">2022-04-24T16:36:39Z</dcterms:created>
  <dcterms:modified xsi:type="dcterms:W3CDTF">2022-06-17T11:24:56Z</dcterms:modified>
</cp:coreProperties>
</file>