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A1A08-CCC0-D418-FB13-BC8A415CB1F3}" v="1805" dt="2022-04-04T06:27:03.547"/>
    <p1510:client id="{6EE2B3EF-C52A-4E41-BC7A-EE7C40580E23}" v="37" dt="2022-03-30T18:57:52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D03E995-494A-4E8E-B0C3-E4F2D0CE24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FE5710-0090-41EA-AAEB-8C1F1EE0CC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BC5F9-F95A-4B39-B700-4B8C50A68DFD}" type="datetime1">
              <a:rPr lang="pl-PL" smtClean="0"/>
              <a:t>03.04.2022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19AB60D-BE8B-47B4-ABC5-0C35E6CCEA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F63D57D-ABFD-45CF-9E16-A46C922D47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309E6-4FED-44BF-B51D-6215C635D5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433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7C05E-04BD-4F26-A14E-D27F067E9591}" type="datetime1">
              <a:rPr lang="pl-PL" smtClean="0"/>
              <a:pPr/>
              <a:t>03.04.2022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A4E15-46DA-4720-9B72-A2F6B2D90E9C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56038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A4E15-46DA-4720-9B72-A2F6B2D90E9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744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00731D15-8C9B-473D-BC4D-4F3BEFF1C585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C4FA2C-35F4-414D-AA45-CB28B36FB823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BABDD7-E2D1-4020-AF5A-24A437A1FEB0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2A98E-1CB0-4C41-AFE5-5B87B88A95FD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19C70C-0E18-4AC3-B5A7-FEDA2C8BCA37}" type="datetime1">
              <a:rPr lang="pl-PL" noProof="0" smtClean="0"/>
              <a:pPr rtl="0"/>
              <a:t>03.04.2022</a:t>
            </a:fld>
            <a:r>
              <a:rPr lang="pl-PL" noProof="0"/>
              <a:t>11.09.2014</a:t>
            </a:r>
            <a:fld id="{B61BEF0D-F0BB-DE4B-95CE-6DB70DBA9567}" type="datetimeFigureOut">
              <a:rPr lang="pl-PL" noProof="0" smtClean="0"/>
              <a:pPr rtl="0"/>
              <a:t>03.04.2022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r>
              <a:rPr lang="pl-PL" noProof="0"/>
              <a:t>‹#›</a:t>
            </a:r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21292-F370-495B-B509-631EE8306619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A5778-B2A6-496A-B123-E8B2BBE6F466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35B215-0917-49AE-B4A6-3CE31D7DBB62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4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569F71-61E0-4AD9-B0A1-D0C9E3287D32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zny 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3E7B14-E4BD-4AE6-B6AA-0278C0B771CA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1D805E-4DF4-4286-AC18-A3B9CBB811E7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0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3C37FB-1998-42F1-B3DD-3622614DCC94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6AF1E0-696B-4AFF-98DB-533785433E3B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— 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ytuł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0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5BCB28-3B56-46BA-A4D0-A2CB775591DC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pl-PL" noProof="0"/>
              <a:t>Kliknij, aby edytować styl</a:t>
            </a:r>
          </a:p>
        </p:txBody>
      </p:sp>
      <p:sp>
        <p:nvSpPr>
          <p:cNvPr id="10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1CD2AE-13FA-4C89-9FE0-6A1E5EDE9618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D5D77E-2B86-42F8-ADB5-1EF08B8FDFC5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F454CF-83AE-4879-994F-B45CD12197A6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17B2C9CF-2504-4FD9-A209-123FDFE90100}" type="datetime1">
              <a:rPr lang="pl-PL" noProof="0" smtClean="0"/>
              <a:t>03.04.2022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116765" y="1462462"/>
            <a:ext cx="8043360" cy="292326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5400" dirty="0">
                <a:cs typeface="Calibri Light"/>
              </a:rPr>
              <a:t>Matura z Informatyki</a:t>
            </a:r>
            <a:br>
              <a:rPr lang="pl-PL" sz="5400" dirty="0">
                <a:cs typeface="Calibri Light"/>
              </a:rPr>
            </a:br>
            <a:r>
              <a:rPr lang="pl-PL" sz="5400" dirty="0">
                <a:cs typeface="Calibri Light"/>
              </a:rPr>
              <a:t>Czerwiec 2020 Część 1</a:t>
            </a:r>
            <a:endParaRPr lang="pl-PL" sz="5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18447" y="6541634"/>
            <a:ext cx="3973166" cy="318224"/>
          </a:xfrm>
        </p:spPr>
        <p:txBody>
          <a:bodyPr rtlCol="0">
            <a:normAutofit fontScale="92500" lnSpcReduction="20000"/>
          </a:bodyPr>
          <a:lstStyle/>
          <a:p>
            <a:r>
              <a:rPr lang="pl-PL" dirty="0">
                <a:cs typeface="Calibri"/>
              </a:rPr>
              <a:t>M. Maciążek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76FE6F-AE43-12A1-BE10-7BC37E6A9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65" y="250166"/>
            <a:ext cx="4994072" cy="1456267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1.1</a:t>
            </a:r>
            <a:endParaRPr lang="pl-PL" dirty="0"/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161B52D0-A5A1-F37D-9B47-D9FE94838F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431" y="363550"/>
            <a:ext cx="6607222" cy="6006590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BC19C8C-4204-6E94-01BC-C59DD2DAD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7185" y="519745"/>
            <a:ext cx="4995332" cy="3649133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/>
              </a:rPr>
              <a:t>Słownie rzecz ujmując mamy dwie n-wyrazowe tablice. Tablice te są k-podobne gdy komórki w tablicy A przesunięte o n-k miejsc w prawo odpowiadają komórką w tablicy B (W momencie kiedy komórka wychodzi poza zakres idzie na początek).</a:t>
            </a:r>
            <a:br>
              <a:rPr lang="pl-PL" dirty="0">
                <a:cs typeface="Calibri"/>
              </a:rPr>
            </a:br>
            <a:br>
              <a:rPr lang="pl-PL" dirty="0">
                <a:cs typeface="Calibri"/>
              </a:rPr>
            </a:br>
            <a:r>
              <a:rPr lang="pl-PL" dirty="0">
                <a:cs typeface="Calibri"/>
              </a:rPr>
              <a:t>Tą logiką można uzupełnić tabelę.</a:t>
            </a:r>
          </a:p>
        </p:txBody>
      </p:sp>
      <p:pic>
        <p:nvPicPr>
          <p:cNvPr id="7" name="Obraz 7" descr="Obraz zawierający stół&#10;&#10;Opis wygenerowany automatycznie">
            <a:extLst>
              <a:ext uri="{FF2B5EF4-FFF2-40B4-BE49-F238E27FC236}">
                <a16:creationId xmlns:a16="http://schemas.microsoft.com/office/drawing/2014/main" id="{27268A50-1A9F-F255-49D9-7FEBA88D6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826" y="3836253"/>
            <a:ext cx="5174596" cy="169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2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1071F4-14B3-2631-BE69-A7280A1B1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5" y="130277"/>
            <a:ext cx="4994071" cy="1456267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1.2</a:t>
            </a:r>
            <a:endParaRPr lang="pl-PL" dirty="0"/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2F15F1AA-66CF-25F3-64D4-5BDDC14B8B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998" y="1319276"/>
            <a:ext cx="7981417" cy="4937138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8A2BE0-1746-2D97-06D7-650122CBE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314" y="851583"/>
            <a:ext cx="4012107" cy="54066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W tym zadaniu logikę którą użyliśmy w punkcie 1 musimy ubrać w listę kroków, pseudokod albo kod w wybranym języku programowania.</a:t>
            </a:r>
            <a:br>
              <a:rPr lang="pl-PL" dirty="0">
                <a:cs typeface="Calibri" panose="020F0502020204030204"/>
              </a:rPr>
            </a:br>
            <a:br>
              <a:rPr lang="pl-PL" dirty="0">
                <a:cs typeface="Calibri" panose="020F0502020204030204"/>
              </a:rPr>
            </a:br>
            <a:r>
              <a:rPr lang="pl-PL" dirty="0">
                <a:cs typeface="Calibri" panose="020F0502020204030204"/>
              </a:rPr>
              <a:t>Lista kroków mogłaby wyglądać następująco:</a:t>
            </a:r>
            <a:br>
              <a:rPr lang="pl-PL" dirty="0">
                <a:cs typeface="Calibri" panose="020F0502020204030204"/>
              </a:rPr>
            </a:br>
            <a:br>
              <a:rPr lang="pl-PL" dirty="0">
                <a:cs typeface="Calibri" panose="020F0502020204030204"/>
              </a:rPr>
            </a:br>
            <a:r>
              <a:rPr lang="pl-PL" dirty="0">
                <a:cs typeface="Calibri" panose="020F0502020204030204"/>
              </a:rPr>
              <a:t>-Wprowadzenie tablicy pomocniczej C[1... n] która powstaje poprzez przesunięcie elementów tablicy A o n-k komórek w prawo z uwagą że komórki wykraczające poza zakres n idą na początek tabeli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-porównanie elementów tabel B i C. Jeżeli B[x]==C[x] (gdzie x to losowa liczba całkowita z zakresu &lt;1;n&gt;). Wynik prawdziwy porównania skutkuje PRAWDĄ, a fałszywy FAŁSZEM</a:t>
            </a:r>
          </a:p>
        </p:txBody>
      </p:sp>
    </p:spTree>
    <p:extLst>
      <p:ext uri="{BB962C8B-B14F-4D97-AF65-F5344CB8AC3E}">
        <p14:creationId xmlns:p14="http://schemas.microsoft.com/office/powerpoint/2010/main" val="2641536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DD5AEF-ACE2-9CE2-5D79-17E4D5A7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58" y="5751"/>
            <a:ext cx="10131425" cy="953060"/>
          </a:xfrm>
        </p:spPr>
        <p:txBody>
          <a:bodyPr/>
          <a:lstStyle/>
          <a:p>
            <a:r>
              <a:rPr lang="pl-PL" dirty="0">
                <a:cs typeface="Calibri Light"/>
              </a:rPr>
              <a:t>W postaci kodu można by to zapisać jako: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BEDBB7-FF86-1209-AA23-04E15DF7E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368" y="5621388"/>
            <a:ext cx="1041561" cy="1075587"/>
          </a:xfrm>
        </p:spPr>
        <p:txBody>
          <a:bodyPr/>
          <a:lstStyle/>
          <a:p>
            <a:endParaRPr lang="pl-PL"/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66997A25-BD91-CB13-9006-5DBC6E399E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6688" y="972379"/>
            <a:ext cx="10703142" cy="5470923"/>
          </a:xfrm>
        </p:spPr>
      </p:pic>
    </p:spTree>
    <p:extLst>
      <p:ext uri="{BB962C8B-B14F-4D97-AF65-F5344CB8AC3E}">
        <p14:creationId xmlns:p14="http://schemas.microsoft.com/office/powerpoint/2010/main" val="346328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EBB077-D8B9-F8A9-B4C1-B6EC01A6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14" y="5751"/>
            <a:ext cx="4998709" cy="852418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1.3</a:t>
            </a:r>
            <a:endParaRPr lang="pl-PL" dirty="0"/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E2DBA1AC-A606-8D25-DA2E-F210704BAB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310" y="866860"/>
            <a:ext cx="8129597" cy="3654754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649A3F-8AC3-AF3A-ACFF-D9D0040A1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3554" y="-159"/>
            <a:ext cx="3873899" cy="6855283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W tym zadaniu mamy sprawdzić czy dla tablic A, B istnieje takie k dla którego tablice są k-podobne.</a:t>
            </a:r>
            <a:br>
              <a:rPr lang="pl-PL" dirty="0">
                <a:cs typeface="Calibri" panose="020F0502020204030204"/>
              </a:rPr>
            </a:b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Najłatwiej użyć do tego algorytmu stworzonego wcześniej i dodać tam k jako zmienną.</a:t>
            </a:r>
          </a:p>
        </p:txBody>
      </p:sp>
      <p:pic>
        <p:nvPicPr>
          <p:cNvPr id="7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D8C24641-2797-8431-FB77-024082451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609" y="4630657"/>
            <a:ext cx="5187350" cy="19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50FD8B-25CF-D2A7-86ED-7A0CFDF29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12" y="5751"/>
            <a:ext cx="4711161" cy="953060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2.1</a:t>
            </a:r>
            <a:endParaRPr lang="pl-PL" dirty="0"/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9D07367F-D9DF-BF96-A9F7-33DC44E1C0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986" y="965906"/>
            <a:ext cx="7428803" cy="5892001"/>
          </a:xfrm>
        </p:spPr>
      </p:pic>
      <p:pic>
        <p:nvPicPr>
          <p:cNvPr id="6" name="Obraz 6">
            <a:extLst>
              <a:ext uri="{FF2B5EF4-FFF2-40B4-BE49-F238E27FC236}">
                <a16:creationId xmlns:a16="http://schemas.microsoft.com/office/drawing/2014/main" id="{86396B07-42EE-22CB-EB60-E49CE7409B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20626" y="2251621"/>
            <a:ext cx="4767722" cy="3327297"/>
          </a:xfrm>
        </p:spPr>
      </p:pic>
    </p:spTree>
    <p:extLst>
      <p:ext uri="{BB962C8B-B14F-4D97-AF65-F5344CB8AC3E}">
        <p14:creationId xmlns:p14="http://schemas.microsoft.com/office/powerpoint/2010/main" val="17149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FE88BE-5C84-01B0-7CDA-6CC7FE3D2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769" y="695632"/>
            <a:ext cx="2708071" cy="706558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2.2</a:t>
            </a:r>
            <a:endParaRPr lang="pl-PL" dirty="0"/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0EF11B82-B718-F8C0-5940-69926650FA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456" y="1810315"/>
            <a:ext cx="7023237" cy="3231087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011F7DA-D955-62D1-2FAE-6BCC5C573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4057" y="691809"/>
            <a:ext cx="5179686" cy="6168649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Ilość takiego ciągu można zapisać jako: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 X=2^a-1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Dla a=5:</a:t>
            </a:r>
            <a:br>
              <a:rPr lang="pl-PL" dirty="0">
                <a:cs typeface="Calibri" panose="020F0502020204030204"/>
              </a:rPr>
            </a:br>
            <a:r>
              <a:rPr lang="pl-PL" dirty="0">
                <a:cs typeface="Calibri" panose="020F0502020204030204"/>
              </a:rPr>
              <a:t>X=2^5-1=32-1=31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Dla a=6:</a:t>
            </a:r>
            <a:br>
              <a:rPr lang="pl-PL" dirty="0">
                <a:cs typeface="Calibri" panose="020F0502020204030204"/>
              </a:rPr>
            </a:br>
            <a:r>
              <a:rPr lang="pl-PL" dirty="0">
                <a:cs typeface="Calibri" panose="020F0502020204030204"/>
              </a:rPr>
              <a:t>X=2^6-1=63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Dla a=10: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X=2^10-1=1023</a:t>
            </a:r>
          </a:p>
        </p:txBody>
      </p:sp>
    </p:spTree>
    <p:extLst>
      <p:ext uri="{BB962C8B-B14F-4D97-AF65-F5344CB8AC3E}">
        <p14:creationId xmlns:p14="http://schemas.microsoft.com/office/powerpoint/2010/main" val="50062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58EA8B-BE36-C2A9-30A7-9FCD5A48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751"/>
            <a:ext cx="10131425" cy="1312494"/>
          </a:xfrm>
        </p:spPr>
        <p:txBody>
          <a:bodyPr>
            <a:normAutofit fontScale="90000"/>
          </a:bodyPr>
          <a:lstStyle/>
          <a:p>
            <a:r>
              <a:rPr lang="pl-PL" dirty="0">
                <a:cs typeface="Calibri Light"/>
              </a:rPr>
              <a:t>Zadanie 3.1</a:t>
            </a:r>
            <a:br>
              <a:rPr lang="pl-PL" dirty="0">
                <a:cs typeface="Calibri Light"/>
              </a:rPr>
            </a:br>
            <a:br>
              <a:rPr lang="pl-PL" dirty="0">
                <a:cs typeface="Calibri Light"/>
              </a:rPr>
            </a:br>
            <a:endParaRPr lang="pl-PL"/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471A41ED-520C-9D91-BEA0-78C38A97D8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311" y="782030"/>
            <a:ext cx="6950656" cy="4212604"/>
          </a:xfrm>
        </p:spPr>
      </p:pic>
      <p:pic>
        <p:nvPicPr>
          <p:cNvPr id="6" name="Obraz 6" descr="Obraz zawierający tekst, krzyżówka&#10;&#10;Opis wygenerowany automatycznie">
            <a:extLst>
              <a:ext uri="{FF2B5EF4-FFF2-40B4-BE49-F238E27FC236}">
                <a16:creationId xmlns:a16="http://schemas.microsoft.com/office/drawing/2014/main" id="{F2AC9AEB-B1AF-4496-06E5-878E478737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28952" y="785379"/>
            <a:ext cx="5268501" cy="4220283"/>
          </a:xfrm>
        </p:spPr>
      </p:pic>
    </p:spTree>
    <p:extLst>
      <p:ext uri="{BB962C8B-B14F-4D97-AF65-F5344CB8AC3E}">
        <p14:creationId xmlns:p14="http://schemas.microsoft.com/office/powerpoint/2010/main" val="374991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F67EA-FC2E-A92A-B02B-668E13D9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Zadanie 3.1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7312E0-94A8-1AAD-4A81-ED827D7027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Polega na zamienieniu wartości zapisanych w systemie dwójkowym na dziesiętny. Pole zamalowane to 1 a puste to 0.</a:t>
            </a:r>
            <a:endParaRPr lang="pl-PL" dirty="0"/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Pierwsza kolumna odpowiada pierwszej cyfrze godziny, druga drugiej cyfrze godziny, trzecia pierwszej cyfrze minuty itd....</a:t>
            </a: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Kod rozwiązań to: FPPF</a:t>
            </a: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0A3E331E-CE70-73B3-529C-A1C91DC301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8169" y="1007415"/>
            <a:ext cx="5244436" cy="4841294"/>
          </a:xfrm>
        </p:spPr>
      </p:pic>
    </p:spTree>
    <p:extLst>
      <p:ext uri="{BB962C8B-B14F-4D97-AF65-F5344CB8AC3E}">
        <p14:creationId xmlns:p14="http://schemas.microsoft.com/office/powerpoint/2010/main" val="2433741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A16381-66BE-B71C-E557-A5A522E39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543" y="388373"/>
            <a:ext cx="4994071" cy="964655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3.2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71F696-2F7D-86B5-C492-0882C2894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738" y="384551"/>
            <a:ext cx="4331657" cy="6205520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Funkcja </a:t>
            </a:r>
            <a:r>
              <a:rPr lang="pl-PL" dirty="0" err="1">
                <a:cs typeface="Calibri" panose="020F0502020204030204"/>
              </a:rPr>
              <a:t>mod</a:t>
            </a:r>
            <a:r>
              <a:rPr lang="pl-PL" dirty="0">
                <a:cs typeface="Calibri" panose="020F0502020204030204"/>
              </a:rPr>
              <a:t> zostawia nam samą wartość reszty z dzielenia a przez b. Na przykład: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45778 </a:t>
            </a:r>
            <a:r>
              <a:rPr lang="pl-PL" dirty="0" err="1">
                <a:cs typeface="Calibri" panose="020F0502020204030204"/>
              </a:rPr>
              <a:t>mod</a:t>
            </a:r>
            <a:r>
              <a:rPr lang="pl-PL" dirty="0">
                <a:cs typeface="Calibri" panose="020F0502020204030204"/>
              </a:rPr>
              <a:t> 10 = 8</a:t>
            </a: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Funkcja div dzieli nam pewną liczbę a przez b i całkowicie usuwa część wyniku po przecinku. Na przykład: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1234 : 10 = 123,4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1234 div 10 = 123</a:t>
            </a: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Dlatego klucz odpowiedzi wygląda: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FPFP</a:t>
            </a:r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D4D00F57-7ECB-0CC6-12F3-8B75E32CC2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3701" y="2069625"/>
            <a:ext cx="7600880" cy="4519145"/>
          </a:xfrm>
        </p:spPr>
      </p:pic>
    </p:spTree>
    <p:extLst>
      <p:ext uri="{BB962C8B-B14F-4D97-AF65-F5344CB8AC3E}">
        <p14:creationId xmlns:p14="http://schemas.microsoft.com/office/powerpoint/2010/main" val="427828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0BCCF7-E4A6-2AB0-8897-8BFDBD17A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57" y="-4916"/>
            <a:ext cx="4994071" cy="989235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3.3</a:t>
            </a:r>
            <a:endParaRPr lang="pl-PL" dirty="0"/>
          </a:p>
        </p:txBody>
      </p:sp>
      <p:pic>
        <p:nvPicPr>
          <p:cNvPr id="5" name="Obraz 5" descr="Obraz zawierający tekst, stół&#10;&#10;Opis wygenerowany automatycznie">
            <a:extLst>
              <a:ext uri="{FF2B5EF4-FFF2-40B4-BE49-F238E27FC236}">
                <a16:creationId xmlns:a16="http://schemas.microsoft.com/office/drawing/2014/main" id="{9B639272-C270-65B4-BD22-71AA9FA98F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456" y="1596074"/>
            <a:ext cx="6101463" cy="4188056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87C54C-DA5E-B1E6-1386-88CEE6C12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1379" y="482874"/>
            <a:ext cx="4995332" cy="5664745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1 Prawda - będzie to zawsze prawda (dla każdej klasy) ponieważ 3 pierwsze części adresu są takie same. Dla A wystarczyła by 1, dla B 2, a dla C 3.</a:t>
            </a:r>
            <a:br>
              <a:rPr lang="pl-PL" dirty="0">
                <a:cs typeface="Calibri" panose="020F0502020204030204"/>
              </a:rPr>
            </a:br>
            <a:r>
              <a:rPr lang="pl-PL" dirty="0">
                <a:cs typeface="Calibri" panose="020F0502020204030204"/>
              </a:rPr>
              <a:t>Na podstawie maski sieci możemy stwierdzić że są to adresy klasy C.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2 Prawda – maska sieci pokazuje które bity pozostanę a które się wyzerują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3 Prawda – trzy pierwsze wartości są zarezerwowane dla sieci a na ostatnim da się zapisać 2^8-2 adresów czyli 256-2=254</a:t>
            </a:r>
          </a:p>
          <a:p>
            <a:pPr marL="0" indent="0">
              <a:buNone/>
            </a:pPr>
            <a:r>
              <a:rPr lang="pl-PL" dirty="0">
                <a:cs typeface="Calibri" panose="020F0502020204030204"/>
              </a:rPr>
              <a:t>4 Fałsz</a:t>
            </a:r>
          </a:p>
        </p:txBody>
      </p:sp>
    </p:spTree>
    <p:extLst>
      <p:ext uri="{BB962C8B-B14F-4D97-AF65-F5344CB8AC3E}">
        <p14:creationId xmlns:p14="http://schemas.microsoft.com/office/powerpoint/2010/main" val="14741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B0BF30-B71B-376D-C8A6-5A414D142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12" y="3700732"/>
            <a:ext cx="2583312" cy="780532"/>
          </a:xfrm>
        </p:spPr>
        <p:txBody>
          <a:bodyPr/>
          <a:lstStyle/>
          <a:p>
            <a:r>
              <a:rPr lang="pl-PL" dirty="0">
                <a:cs typeface="Calibri Light"/>
              </a:rPr>
              <a:t>Zadanie 3.4</a:t>
            </a:r>
            <a:endParaRPr lang="pl-PL" dirty="0"/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EE76A895-B0ED-404F-FA9B-A6A5C3754E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311" y="-69638"/>
            <a:ext cx="12198390" cy="3759336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5410AD-FD93-C17F-BB20-DA597A375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86348" y="3694822"/>
            <a:ext cx="9711105" cy="3160303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cs typeface="Calibri"/>
              </a:rPr>
              <a:t>1 Fałsz - będą to trzy rekordy ale trzy całe rekordy nie wyrażenie liczbowe. Zapytanie zaczyna się od SELECT nie COUNT</a:t>
            </a:r>
            <a:endParaRPr lang="pl-PL" dirty="0"/>
          </a:p>
          <a:p>
            <a:pPr marL="0" indent="0">
              <a:buNone/>
            </a:pPr>
            <a:r>
              <a:rPr lang="pl-PL" dirty="0">
                <a:cs typeface="Calibri"/>
              </a:rPr>
              <a:t>2 Prawda - właśnie te trzy rekordy zostaną wybrane</a:t>
            </a:r>
          </a:p>
          <a:p>
            <a:pPr marL="0" indent="0">
              <a:buNone/>
            </a:pPr>
            <a:r>
              <a:rPr lang="pl-PL" dirty="0">
                <a:cs typeface="Calibri"/>
              </a:rPr>
              <a:t>3 Prawda - słownie zapisane zapytanie. * w SQL-u oznacza wszystko</a:t>
            </a:r>
          </a:p>
          <a:p>
            <a:pPr marL="0" indent="0">
              <a:buNone/>
            </a:pPr>
            <a:r>
              <a:rPr lang="pl-PL" dirty="0">
                <a:cs typeface="Calibri"/>
              </a:rPr>
              <a:t>4 Fałsz - brakuje tu kolumn "nazwisko" oraz '</a:t>
            </a:r>
            <a:r>
              <a:rPr lang="pl-PL" dirty="0" err="1">
                <a:cs typeface="Calibri"/>
              </a:rPr>
              <a:t>imie</a:t>
            </a:r>
            <a:r>
              <a:rPr lang="pl-PL" dirty="0">
                <a:cs typeface="Calibri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007272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0</TotalTime>
  <Words>1</Words>
  <Application>Microsoft Office PowerPoint</Application>
  <PresentationFormat>Panoramiczny</PresentationFormat>
  <Paragraphs>1</Paragraphs>
  <Slides>12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Sklepienie niebieskie</vt:lpstr>
      <vt:lpstr>Matura z Informatyki Czerwiec 2020 Część 1</vt:lpstr>
      <vt:lpstr>Zadanie 1.1</vt:lpstr>
      <vt:lpstr>Zadanie 1.2</vt:lpstr>
      <vt:lpstr>W postaci kodu można by to zapisać jako:</vt:lpstr>
      <vt:lpstr>Zadanie 1.3</vt:lpstr>
      <vt:lpstr>Zadanie 2.1</vt:lpstr>
      <vt:lpstr>Zadanie 2.2</vt:lpstr>
      <vt:lpstr>Zadanie 3.1  </vt:lpstr>
      <vt:lpstr>Zadanie 3.1</vt:lpstr>
      <vt:lpstr>Zadanie 3.2</vt:lpstr>
      <vt:lpstr>Zadanie 3.3</vt:lpstr>
      <vt:lpstr>Zadanie 3.4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361</cp:revision>
  <dcterms:created xsi:type="dcterms:W3CDTF">2022-03-30T18:54:58Z</dcterms:created>
  <dcterms:modified xsi:type="dcterms:W3CDTF">2022-04-04T06:27:20Z</dcterms:modified>
</cp:coreProperties>
</file>