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6" r:id="rId2"/>
    <p:sldId id="257" r:id="rId3"/>
    <p:sldId id="258" r:id="rId4"/>
    <p:sldId id="259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E70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5EBAA72-44EA-40F6-A9C2-F09923477013}" v="2167" dt="2022-04-02T16:00:55.47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59" autoAdjust="0"/>
    <p:restoredTop sz="94660"/>
  </p:normalViewPr>
  <p:slideViewPr>
    <p:cSldViewPr snapToGrid="0">
      <p:cViewPr varScale="1">
        <p:scale>
          <a:sx n="92" d="100"/>
          <a:sy n="92" d="100"/>
        </p:scale>
        <p:origin x="30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4-04T10:44:31.31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8374 5040 16383 0 0,'-6'0'0'0'0,"-8"0"0"0"0,-7 0 0 0 0,-6 0 0 0 0,1-6 0 0 0,0-2 0 0 0,-2 1 0 0 0,-2 0 0 0 0,-2 2 0 0 0,-2 3 0 0 0,0 0 0 0 0,0 2 0 0 0,-1-6 0 0 0,0-2 0 0 0,0 1 0 0 0,0 1 0 0 0,0 2 0 0 0,6-4 0 0 0,2-1 0 0 0,0 1 0 0 0,-1 2 0 0 0,-3 2 0 0 0,-1 1 0 0 0,-1 2 0 0 0,-1 1 0 0 0,-1 0 0 0 0,0 1 0 0 0,0-1 0 0 0,0 0 0 0 0,1 1 0 0 0,-1-1 0 0 0,0 0 0 0 0,1 0 0 0 0,-1 0 0 0 0,0 0 0 0 0,1 0 0 0 0,-1 0 0 0 0,0 0 0 0 0,0 0 0 0 0,1 0 0 0 0,-1 0 0 0 0,0 0 0 0 0,1 0 0 0 0,-1 0 0 0 0,6 6 0 0 0,2 2 0 0 0,1-1 0 0 0,-3-1 0 0 0,-1-2 0 0 0,-2-1 0 0 0,-1-1 0 0 0,-1-2 0 0 0,5 6 0 0 0,2 2 0 0 0,-1-1 0 0 0,-1-2 0 0 0,4 5 0 0 0,1 2 0 0 0,-2-4 0 0 0,4 5 0 0 0,-1-1 0 0 0,-2-2 0 0 0,-2-3 0 0 0,-3-2 0 0 0,-3-3 0 0 0,6 5 0 0 0,0 1 0 0 0,0 5 0 0 0,-2 0 0 0 0,-2-2 0 0 0,-1-2 0 0 0,4 2 0 0 0,2 0 0 0 0,-2-2 0 0 0,5 4 0 0 0,0-1 0 0 0,4 3 0 0 0,0 0 0 0 0,-4-3 0 0 0,-3-4 0 0 0,3 3 0 0 0,-1 0 0 0 0,3 3 0 0 0,1 0 0 0 0,-4-3 0 0 0,3 3 0 0 0,0-1 0 0 0,2 4 0 0 0,5 4 0 0 0,-1-1 0 0 0,-4-4 0 0 0,2 1 0 0 0,2 3 0 0 0,1-1 0 0 0,-6-4 0 0 0,1 1 0 0 0,-1-1 0 0 0,2 2 0 0 0,4 4 0 0 0,-1-2 0 0 0,1 3 0 0 0,-2-3 0 0 0,2 1 0 0 0,2 3 0 0 0,-2-1 0 0 0,2 0 0 0 0,2 3 0 0 0,-3-4 0 0 0,1 2 0 0 0,-3 2 0 0 0,0 3 0 0 0,3 4 0 0 0,4 0 0 0 0,-3-4 0 0 0,1-1 0 0 0,1 1 0 0 0,-3 2 0 0 0,1 1 0 0 0,1 1 0 0 0,3 2 0 0 0,3 0 0 0 0,2 2 0 0 0,1-1 0 0 0,-5-6 0 0 0,-2-2 0 0 0,1 1 0 0 0,2 2 0 0 0,-5-6 0 0 0,0 0 0 0 0,1 2 0 0 0,-3-4 0 0 0,-1 1 0 0 0,4 2 0 0 0,1 3 0 0 0,4 2 0 0 0,1 3 0 0 0,2 0 0 0 0,1 2 0 0 0,1 1 0 0 0,-7-7 0 0 0,-7-7 0 0 0,-2-14 0 0 0,2-14 0 0 0,3-12 0 0 0,-3-3 0 0 0,1-3 0 0 0,-3 0 0 0 0,0 1 0 0 0,-1 3 0 0 0,0 0 0 0 0,3-4 0 0 0,-1 3 0 0 0,1 0 0 0 0,3-5 0 0 0,-3 4 0 0 0,1 0 0 0 0,2-3 0 0 0,-2 3 0 0 0,0-1 0 0 0,-4 4 0 0 0,1-1 0 0 0,4-4 0 0 0,-4-2 0 0 0,3-4 0 0 0,-5-2 0 0 0,-3 4 0 0 0,0 0 0 0 0,4 1 0 0 0,5 9 0 0 0,10 9 0 0 0,11 5 0 0 0,4 9 0 0 0,0 11 0 0 0,3 1 0 0 0,-2 4 0 0 0,4 0 0 0 0,-3 1 0 0 0,-3 3 0 0 0,2-3 0 0 0,4-6 0 0 0,-1 2 0 0 0,-4 2 0 0 0,2-1 0 0 0,-2 3 0 0 0,3-4 0 0 0,4-5 0 0 0,-1 2 0 0 0,-5 4 0 0 0,1-1 0 0 0,-1 2 0 0 0,2-2 0 0 0,-2 1 0 0 0,-4 5 0 0 0,3-3 0 0 0,5-5 0 0 0,4-5 0 0 0,0-10 0 0 0,-6-11 0 0 0,1-4 0 0 0,4 0 0 0 0,-3-3 0 0 0,2 0 0 0 0,-3-1 0 0 0,2 1 0 0 0,3 4 0 0 0,3 4 0 0 0,-2-2 0 0 0,0 1 0 0 0,-3-4 0 0 0,0 0 0 0 0,2 3 0 0 0,-2-3 0 0 0,1 1 0 0 0,-9 3 0 0 0,-13 2 0 0 0,-12 4 0 0 0,-5 7 0 0 0,-4 5 0 0 0,-5 0 0 0 0,2 4 0 0 0,-1 1 0 0 0,-2-2 0 0 0,-3-3 0 0 0,5 3 0 0 0,0-1 0 0 0,4 5 0 0 0,0-1 0 0 0,10-2 0 0 0,12-4 0 0 0,6-9 0 0 0,8-4 0 0 0,7-2 0 0 0,0-4 0 0 0,2-2 0 0 0,-3-4 0 0 0,-5-4 0 0 0,0 0 0 0 0,4 4 0 0 0,-1-1 0 0 0,1 3 0 0 0,-2-3 0 0 0,1 3 0 0 0,4 3 0 0 0,3 4 0 0 0,-2-2 0 0 0,1-1 0 0 0,-5-3 0 0 0,-6 6 0 0 0,-10 5 0 0 0,-6 9 0 0 0,-3 8 0 0 0,-6 3 0 0 0,-7-2 0 0 0,-1 3 0 0 0,-3-2 0 0 0,2 2 0 0 0,5 5 0 0 0,-1-3 0 0 0,-4-4 0 0 0,1 1 0 0 0,5 4 0 0 0,-2-2 0 0 0,-4 1 0 0 0,-4 4 0 0 0,1 5 0 0 0,0-5 0 0 0,-3-5 0 0 0,3-6 0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4-04T10:44:31.31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5764 6458 16383 0 0,'-6'0'0'0'0,"-8"0"0"0"0,-7 0 0 0 0,-6 0 0 0 0,-5 6 0 0 0,-2 2 0 0 0,5 5 0 0 0,1 1 0 0 0,-1-2 0 0 0,-1-4 0 0 0,-1 4 0 0 0,-2-1 0 0 0,6 4 0 0 0,0 0 0 0 0,0-3 0 0 0,4 2 0 0 0,1-1 0 0 0,-3-3 0 0 0,-2-3 0 0 0,3 3 0 0 0,-1 0 0 0 0,5 4 0 0 0,0 0 0 0 0,-4-3 0 0 0,-2-3 0 0 0,-4-2 0 0 0,4 2 0 0 0,2 1 0 0 0,2 5 0 0 0,1-1 0 0 0,-2-2 0 0 0,2 3 0 0 0,-1 0 0 0 0,-2-3 0 0 0,2 2 0 0 0,0-1 0 0 0,3 4 0 0 0,-1-1 0 0 0,-3-4 0 0 0,2 4 0 0 0,1-3 0 0 0,-5-1 0 0 0,3 2 0 0 0,6 5 0 0 0,-2-1 0 0 0,-2-3 0 0 0,1 2 0 0 0,-1-1 0 0 0,2 3 0 0 0,-1-3 0 0 0,-4-3 0 0 0,2 2 0 0 0,-1-1 0 0 0,4 2 0 0 0,-2 0 0 0 0,3 3 0 0 0,-1-2 0 0 0,-5-4 0 0 0,3 3 0 0 0,-1-2 0 0 0,2 3 0 0 0,-1-2 0 0 0,3 5 0 0 0,-2-3 0 0 0,3 2 0 0 0,3 4 0 0 0,-1-1 0 0 0,-5-5 0 0 0,2 1 0 0 0,-3-2 0 0 0,3 2 0 0 0,-3-2 0 0 0,3 2 0 0 0,-2-1 0 0 0,3 2 0 0 0,3 5 0 0 0,-1-2 0 0 0,-5-5 0 0 0,1 1 0 0 0,-2-3 0 0 0,2 3 0 0 0,-1-2 0 0 0,2 3 0 0 0,-2-2 0 0 0,2 2 0 0 0,-1-2 0 0 0,2 2 0 0 0,-2 6 0 0 0,2 2 0 0 0,-3-2 0 0 0,3 0 0 0 0,-2-3 0 0 0,2 0 0 0 0,-3-3 0 0 0,3 1 0 0 0,-3 3 0 0 0,3 4 0 0 0,-2-2 0 0 0,1 0 0 0 0,-1-3 0 0 0,2 0 0 0 0,-3-4 0 0 0,3 2 0 0 0,-1-3 0 0 0,0 2 0 0 0,5 4 0 0 0,-2-2 0 0 0,1 3 0 0 0,-3 2 0 0 0,1 2 0 0 0,4 4 0 0 0,-3-4 0 0 0,1-1 0 0 0,-3-4 0 0 0,1-1 0 0 0,-2 2 0 0 0,1 5 0 0 0,3 1 0 0 0,5 3 0 0 0,-3-4 0 0 0,0-2 0 0 0,-3-4 0 0 0,0 0 0 0 0,4 1 0 0 0,2 4 0 0 0,3 3 0 0 0,-4-4 0 0 0,1-1 0 0 0,0 2 0 0 0,-4-4 0 0 0,1 0 0 0 0,1 3 0 0 0,-2-5 0 0 0,-1 3 0 0 0,3 0 0 0 0,3 4 0 0 0,-3-4 0 0 0,-6-11 0 0 0,-1-14 0 0 0,4-13 0 0 0,3-10 0 0 0,-2 0 0 0 0,0-3 0 0 0,3-3 0 0 0,-3 4 0 0 0,0 1 0 0 0,3-1 0 0 0,2-3 0 0 0,-3 4 0 0 0,0 0 0 0 0,2-1 0 0 0,2-3 0 0 0,3-2 0 0 0,-6 4 0 0 0,1 2 0 0 0,0-2 0 0 0,-4 4 0 0 0,1 0 0 0 0,1-2 0 0 0,3-4 0 0 0,2-1 0 0 0,-3-2 0 0 0,-1-2 0 0 0,1 0 0 0 0,-3 4 0 0 0,-1 3 0 0 0,2 11 0 0 0,3 15 0 0 0,9 6 0 0 0,3 10 0 0 0,2 7 0 0 0,4 0 0 0 0,2 3 0 0 0,3 2 0 0 0,0 3 0 0 0,-3 2 0 0 0,2-3 0 0 0,-2-2 0 0 0,4-6 0 0 0,-3 1 0 0 0,4 1 0 0 0,-2 3 0 0 0,-4 4 0 0 0,2-4 0 0 0,0-1 0 0 0,1-3 0 0 0,0-1 0 0 0,-3 3 0 0 0,2-4 0 0 0,-1 2 0 0 0,2-3 0 0 0,0 0 0 0 0,3-2 0 0 0,-2 2 0 0 0,-4 3 0 0 0,3-2 0 0 0,4-3 0 0 0,5-13 0 0 0,3-5 0 0 0,4-3 0 0 0,-3-8 0 0 0,-7-6 0 0 0,-1-1 0 0 0,2 3 0 0 0,-2-1 0 0 0,-6-5 0 0 0,2 3 0 0 0,-2-3 0 0 0,2 4 0 0 0,4 4 0 0 0,0-2 0 0 0,-5-3 0 0 0,1 0 0 0 0,4 5 0 0 0,-1-2 0 0 0,-4-3 0 0 0,1 0 0 0 0,-2-2 0 0 0,-3 9 0 0 0,-10 6 0 0 0,-11 4 0 0 0,-3 9 0 0 0,-6 2 0 0 0,1 7 0 0 0,-3-1 0 0 0,2 4 0 0 0,0-1 0 0 0,-5-4 0 0 0,3 2 0 0 0,-1-2 0 0 0,3 2 0 0 0,-1-1 0 0 0,3 2 0 0 0,-2-1 0 0 0,-3-3 0 0 0,2 1 0 0 0,-2-1 0 0 0,3 3 0 0 0,-1-1 0 0 0,3-4 0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4-04T10:44:31.33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13289 4812 16383 0 0,'5'0'0'0'0,"6"0"0"0"0,6 0 0 0 0,6 0 0 0 0,2 0 0 0 0,3 0 0 0 0,1 0 0 0 0,-1 0 0 0 0,2 0 0 0 0,-1 0 0 0 0,0 0 0 0 0,0 0 0 0 0,-1 0 0 0 0,1 0 0 0 0,-1 0 0 0 0,0 0 0 0 0,0 0 0 0 0,0 0 0 0 0,0 0 0 0 0,0 9 0 0 0,0 1 0 0 0,0 1 0 0 0,0-2 0 0 0,1-2 0 0 0,-1-4 0 0 0,0-1 0 0 0,0-2 0 0 0,1 0 0 0 0,-1 0 0 0 0,-1 0 0 0 0,1 0 0 0 0,0-2 0 0 0,1 2 0 0 0,-1 0 0 0 0,-5 0 0 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4-04T10:44:31.33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11568 5637 16383 0 0,'0'-5'0'0'0,"0"-6"0"0"0,0-5 0 0 0,0-6 0 0 0,0-3 0 0 0,0-2 0 0 0,0-2 0 0 0,0 1 0 0 0,4-1 0 0 0,3 0 0 0 0,4 1 0 0 0,6 5 0 0 0,3 6 0 0 0,5 6 0 0 0,3 5 0 0 0,-5-1 0 0 0,0 1 0 0 0,0 0 0 0 0,2 3 0 0 0,1 1 0 0 0,1 0 0 0 0,1 2 0 0 0,0 0 0 0 0,1 0 0 0 0,-1 1 0 0 0,1-1 0 0 0,0 5 0 0 0,0 2 0 0 0,-5 3 0 0 0,-7 6 0 0 0,-1 0 0 0 0,1-4 0 0 0,-2 2 0 0 0,-2 3 0 0 0,-1-2 0 0 0,-1 2 0 0 0,2 2 0 0 0,-1 4 0 0 0,2-4 0 0 0,0 1 0 0 0,-4 0 0 0 0,-4 4 0 0 0,-1 0 0 0 0,-3 3 0 0 0,-2-1 0 0 0,0 1 0 0 0,0 2 0 0 0,-6-2 0 0 0,-5-4 0 0 0,-2-1 0 0 0,-4-4 0 0 0,2-2 0 0 0,-2-2 0 0 0,2 0 0 0 0,-2-2 0 0 0,-1-2 0 0 0,-4-4 0 0 0,-2-2 0 0 0,-4-3 0 0 0,6 5 0 0 0,0-1 0 0 0,-2 0 0 0 0,0-1 0 0 0,-1-1 0 0 0,-3-1 0 0 0,1-1 0 0 0,-2-1 0 0 0,1 0 0 0 0,4-5 0 0 0,1-1 0 0 0,6-5 0 0 0,-1 0 0 0 0,4-3 0 0 0,0 0 0 0 0,0-1 0 0 0,-1-3 0 0 0,3-3 0 0 0,2-4 0 0 0,-1 4 0 0 0,0 5 0 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4-04T10:44:31.33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13374 5612 16383 0 0,'5'0'0'0'0,"1"-5"0"0"0,5-1 0 0 0,5-1 0 0 0,-1-3 0 0 0,3 0 0 0 0,-2-3 0 0 0,-4-4 0 0 0,1 1 0 0 0,2 2 0 0 0,0 0 0 0 0,1 1 0 0 0,-1-1 0 0 0,1 2 0 0 0,2 2 0 0 0,-2-1 0 0 0,2 0 0 0 0,-2-1 0 0 0,0 0 0 0 0,3 2 0 0 0,-3-2 0 0 0,1 2 0 0 0,3 1 0 0 0,-2-1 0 0 0,0 0 0 0 0,-3 7 0 0 0,-3 9 0 0 0,-5 8 0 0 0,-3 6 0 0 0,-2 6 0 0 0,-1 2 0 0 0,-2 1 0 0 0,1 2 0 0 0,-1-1 0 0 0,0 0 0 0 0,-4-6 0 0 0,-2-1 0 0 0,1 0 0 0 0,1 0 0 0 0,-3-3 0 0 0,0 0 0 0 0,1 2 0 0 0,1 1 0 0 0,-2-3 0 0 0,0-1 0 0 0,1 3 0 0 0,2 2 0 0 0,2 1 0 0 0,1 1 0 0 0,1 1 0 0 0,1 3 0 0 0,0-7 0 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4-04T10:44:31.33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15524 5571 16383 0 0,'0'-5'0'0'0,"0"-6"0"0"0,0-6 0 0 0,4 0 0 0 0,3-2 0 0 0,4 2 0 0 0,0 0 0 0 0,-1-3 0 0 0,1 3 0 0 0,0-1 0 0 0,3 2 0 0 0,-1 0 0 0 0,2 2 0 0 0,3 5 0 0 0,-1-3 0 0 0,1 2 0 0 0,2 2 0 0 0,3 3 0 0 0,2 2 0 0 0,-3 6 0 0 0,-1 3 0 0 0,-3 5 0 0 0,0 1 0 0 0,-4 2 0 0 0,-3 4 0 0 0,0 5 0 0 0,-1 2 0 0 0,3-4 0 0 0,-2 1 0 0 0,-2 0 0 0 0,-2 2 0 0 0,-4 1 0 0 0,-1 1 0 0 0,-1 2 0 0 0,-1-1 0 0 0,0 1 0 0 0,-1 1 0 0 0,1-2 0 0 0,-1 2 0 0 0,-4-6 0 0 0,-1-2 0 0 0,-5-3 0 0 0,-1-1 0 0 0,-2-4 0 0 0,0 2 0 0 0,-1-3 0 0 0,-4 2 0 0 0,-4-1 0 0 0,4 1 0 0 0,-2 4 0 0 0,0-2 0 0 0,-3-4 0 0 0,-1 2 0 0 0,-2-2 0 0 0,-1 2 0 0 0,0-2 0 0 0,-1-3 0 0 0,0-3 0 0 0,1-2 0 0 0,-1-2 0 0 0,5 3 0 0 0,3 1 0 0 0,-2 0 0 0 0,0-2 0 0 0,-3 4 0 0 0,0 0 0 0 0,-1-1 0 0 0,4 3 0 0 0,11 0 0 0 0,12-2 0 0 0,11-3 0 0 0,8-2 0 0 0,2 4 0 0 0,1 0 0 0 0,2-1 0 0 0,-2 4 0 0 0,-2-1 0 0 0,2-1 0 0 0,-4 3 0 0 0,1-1 0 0 0,2 2 0 0 0,1 0 0 0 0,-2 2 0 0 0,0 0 0 0 0,1-4 0 0 0,-2 2 0 0 0,0-2 0 0 0,-3 3 0 0 0,0-1 0 0 0,2-3 0 0 0,4-2 0 0 0,2-3 0 0 0,2-2 0 0 0,1-2 0 0 0,1 0 0 0 0,2 0 0 0 0,-2-1 0 0 0,-4 1 0 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4-04T10:44:31.33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10015 7064 16383 0 0,'-5'0'0'0'0,"-6"0"0"0"0,-2-4 0 0 0,-3-3 0 0 0,1-5 0 0 0,5-4 0 0 0,2-5 0 0 0,-2-3 0 0 0,1-4 0 0 0,2 0 0 0 0,2-2 0 0 0,2 1 0 0 0,-4 4 0 0 0,1 2 0 0 0,0 0 0 0 0,1-1 0 0 0,2-1 0 0 0,1-2 0 0 0,6-1 0 0 0,2 1 0 0 0,5 3 0 0 0,1 1 0 0 0,2 6 0 0 0,0 0 0 0 0,1 2 0 0 0,4 5 0 0 0,3 3 0 0 0,-2-1 0 0 0,0 0 0 0 0,1 2 0 0 0,3 1 0 0 0,0 3 0 0 0,3 0 0 0 0,1 2 0 0 0,0 0 0 0 0,0 0 0 0 0,-5 5 0 0 0,-5 6 0 0 0,-7 7 0 0 0,-5 5 0 0 0,2-2 0 0 0,-2 1 0 0 0,0 2 0 0 0,-3 0 0 0 0,0 2 0 0 0,-2 2 0 0 0,-1 0 0 0 0,0 1 0 0 0,0 0 0 0 0,0-1 0 0 0,-1 2 0 0 0,1-2 0 0 0,0 2 0 0 0,0-2 0 0 0,0 1 0 0 0,0 0 0 0 0,-5-6 0 0 0,-6-5 0 0 0,-2-2 0 0 0,-3-4 0 0 0,2 2 0 0 0,3 2 0 0 0,-2 0 0 0 0,-3-4 0 0 0,-4-3 0 0 0,-3-4 0 0 0,-3-3 0 0 0,-1-1 0 0 0,4-6 0 0 0,6-6 0 0 0,0-3 0 0 0,4 2 0 0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4-04T10:44:31.33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10296 7177 16383 0 0,'-5'0'0'0'0,"-2"-5"0"0"0,-3-2 0 0 0,-1-4 0 0 0,-3 0 0 0 0,0-4 0 0 0,5-3 0 0 0,1-4 0 0 0,-1 2 0 0 0,0-1 0 0 0,2-2 0 0 0,-3 4 0 0 0,2 0 0 0 0,0-2 0 0 0,3-1 0 0 0,1-4 0 0 0,2 0 0 0 0,2-2 0 0 0,0 0 0 0 0,0-1 0 0 0,0 0 0 0 0,1 0 0 0 0,-1 0 0 0 0,0 0 0 0 0,0 1 0 0 0,0-1 0 0 0,5 5 0 0 0,2 2 0 0 0,4 5 0 0 0,-1 0 0 0 0,4 2 0 0 0,4 5 0 0 0,-1-1 0 0 0,1 1 0 0 0,3 3 0 0 0,1 2 0 0 0,3 2 0 0 0,1 1 0 0 0,2 2 0 0 0,-1 0 0 0 0,-3 5 0 0 0,-8 7 0 0 0,1 1 0 0 0,0-2 0 0 0,-3 4 0 0 0,-2 2 0 0 0,0-1 0 0 0,-1 1 0 0 0,1-2 0 0 0,0 2 0 0 0,2-2 0 0 0,-1 0 0 0 0,-4 3 0 0 0,3-1 0 0 0,-2 1 0 0 0,3-3 0 0 0,-2 2 0 0 0,-1 2 0 0 0,-4 2 0 0 0,-2 4 0 0 0,-2 2 0 0 0,-1 0 0 0 0,-1 2 0 0 0,-1-1 0 0 0,1 2 0 0 0,-1-1 0 0 0,-4-5 0 0 0,-2-2 0 0 0,-3 1 0 0 0,-6-4 0 0 0,-5-6 0 0 0,-2-4 0 0 0,-4-4 0 0 0,0-3 0 0 0,-2-2 0 0 0,1 0 0 0 0,-1-1 0 0 0,1 0 0 0 0,4-5 0 0 0,3-1 0 0 0,-2 1 0 0 0,1-4 0 0 0,2 0 0 0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4-04T10:44:31.33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11299 7081 16383 0 0,'-4'0'0'0'0,"-8"-4"0"0"0,0-8 0 0 0,-4 0 0 0 0,-3 1 0 0 0,0-3 0 0 0,5-3 0 0 0,5-4 0 0 0,3-3 0 0 0,-2 2 0 0 0,1 0 0 0 0,1 0 0 0 0,-4 2 0 0 0,1 0 0 0 0,2 0 0 0 0,2-4 0 0 0,1-1 0 0 0,2-2 0 0 0,1 0 0 0 0,1-2 0 0 0,0 0 0 0 0,1 0 0 0 0,4 5 0 0 0,7 1 0 0 0,5 5 0 0 0,1 1 0 0 0,0 2 0 0 0,4 5 0 0 0,2 4 0 0 0,2 2 0 0 0,1 3 0 0 0,1 1 0 0 0,0 0 0 0 0,0 1 0 0 0,-4 5 0 0 0,-2 1 0 0 0,1-1 0 0 0,-5 5 0 0 0,-5 4 0 0 0,-4 4 0 0 0,-4 6 0 0 0,2-4 0 0 0,0 1 0 0 0,-2 1 0 0 0,-1 1 0 0 0,-1 3 0 0 0,-2 0 0 0 0,-1 2 0 0 0,1 0 0 0 0,-2-1 0 0 0,1 2 0 0 0,0-2 0 0 0,-1 2 0 0 0,1-2 0 0 0,-5 1 0 0 0,-6-5 0 0 0,-1-1 0 0 0,-4-6 0 0 0,-3-5 0 0 0,1 0 0 0 0,-1 0 0 0 0,-2-5 0 0 0,-2-2 0 0 0,-3-2 0 0 0,0-2 0 0 0,3-6 0 0 0,6-6 0 0 0,1-3 0 0 0,3 2 0 0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4-04T10:44:31.33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11384 6826 16383 0 0,'5'0'0'0'0,"6"0"0"0"0,5 0 0 0 0,2-5 0 0 0,1-1 0 0 0,-3-5 0 0 0,2 0 0 0 0,-3-4 0 0 0,0 2 0 0 0,-2-3 0 0 0,3 2 0 0 0,-3-1 0 0 0,0 1 0 0 0,1-1 0 0 0,0 1 0 0 0,-1-1 0 0 0,1-3 0 0 0,4-3 0 0 0,-1-3 0 0 0,0 2 0 0 0,3 1 0 0 0,3 4 0 0 0,-4-1 0 0 0,1 4 0 0 0,-3-2 0 0 0,-1 3 0 0 0,3 3 0 0 0,-2 9 0 0 0,-5 8 0 0 0,-4 9 0 0 0,-3 5 0 0 0,-2 5 0 0 0,-2 3 0 0 0,-2 1 0 0 0,1 0 0 0 0,-1-1 0 0 0,0 1 0 0 0,1-1 0 0 0,-6-5 0 0 0,0-2 0 0 0,0 1 0 0 0,2 0 0 0 0,0 1 0 0 0,2 2 0 0 0,1 1 0 0 0,0 1 0 0 0,1 0 0 0 0,1 1 0 0 0,-1-1 0 0 0,0 1 0 0 0,0-6 0 0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4-04T10:44:31.33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12259 7073 16383 0 0,'-5'0'0'0'0,"-1"-4"0"0"0,0-7 0 0 0,-4-1 0 0 0,1-4 0 0 0,1-3 0 0 0,2-3 0 0 0,2-4 0 0 0,2 0 0 0 0,1-2 0 0 0,1 0 0 0 0,0-1 0 0 0,0 1 0 0 0,1 0 0 0 0,-1 0 0 0 0,0 0 0 0 0,5 5 0 0 0,2 2 0 0 0,-1-1 0 0 0,3 3 0 0 0,0 2 0 0 0,5 2 0 0 0,2 4 0 0 0,0-1 0 0 0,2 3 0 0 0,-3-4 0 0 0,2 2 0 0 0,1 2 0 0 0,4 2 0 0 0,1 3 0 0 0,-2-1 0 0 0,0-2 0 0 0,1 1 0 0 0,1 1 0 0 0,2 2 0 0 0,0 2 0 0 0,2 0 0 0 0,1 1 0 0 0,-1 0 0 0 0,-3 5 0 0 0,-3 2 0 0 0,-3 4 0 0 0,-7 4 0 0 0,-3 6 0 0 0,-4 2 0 0 0,-3 4 0 0 0,-1 0 0 0 0,-1 2 0 0 0,0 0 0 0 0,0 0 0 0 0,1-1 0 0 0,-1 1 0 0 0,1-2 0 0 0,-1 0 0 0 0,-3-3 0 0 0,-3-2 0 0 0,2-1 0 0 0,-5 2 0 0 0,-4-4 0 0 0,-1 1 0 0 0,4 0 0 0 0,-2-2 0 0 0,0 0 0 0 0,0-3 0 0 0,1 0 0 0 0,-3-1 0 0 0,3 1 0 0 0,-3-3 0 0 0,-3 3 0 0 0,3 3 0 0 0,-3-3 0 0 0,-1-2 0 0 0,-4-4 0 0 0,4-9 0 0 0,3-8 0 0 0,1-4 0 0 0,3-3 0 0 0,3 0 0 0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4-04T10:44:31.33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12612 6547 16383 0 0,'0'-5'0'0'0,"5"0"0"0"0,6-1 0 0 0,6 1 0 0 0,6 2 0 0 0,3 0 0 0 0,2 2 0 0 0,1 1 0 0 0,1 0 0 0 0,-5 5 0 0 0,-7 6 0 0 0,-2 1 0 0 0,-3 4 0 0 0,-3 3 0 0 0,-4 4 0 0 0,-4 1 0 0 0,-1 2 0 0 0,-1 3 0 0 0,-5-1 0 0 0,-3 0 0 0 0,1-1 0 0 0,-4 2 0 0 0,-4-6 0 0 0,1-2 0 0 0,-4-3 0 0 0,3-1 0 0 0,-1 0 0 0 0,0 4 0 0 0,1-3 0 0 0,1 1 0 0 0,4 1 0 0 0,3 2 0 0 0,8-2 0 0 0,8-4 0 0 0,8-7 0 0 0,5-3 0 0 0,5-3 0 0 0,2-2 0 0 0,0-2 0 0 0,2 0 0 0 0,-1 0 0 0 0,0 1 0 0 0,-1-1 0 0 0,0 0 0 0 0,-5 1 0 0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4-04T10:44:31.34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12428 7681 16383 0 0,'0'-5'0'0'0,"0"-6"0"0"0,5-2 0 0 0,2-3 0 0 0,-1-4 0 0 0,4 2 0 0 0,5-1 0 0 0,0-3 0 0 0,-3-2 0 0 0,2 4 0 0 0,-2-2 0 0 0,2 1 0 0 0,0-3 0 0 0,1 4 0 0 0,-2-1 0 0 0,2-1 0 0 0,4 4 0 0 0,-3-1 0 0 0,-3-2 0 0 0,-3 8 0 0 0,-4 11 0 0 0,-3 10 0 0 0,-2 9 0 0 0,3 3 0 0 0,2 1 0 0 0,-1 2 0 0 0,0 3 0 0 0,-3 1 0 0 0,0 1 0 0 0,4-4 0 0 0,2-1 0 0 0,-2-1 0 0 0,-2 3 0 0 0,0 0 0 0 0,-2 1 0 0 0,-1 3 0 0 0,-1-2 0 0 0,0 2 0 0 0,0 0 0 0 0,-1 0 0 0 0,1 0 0 0 0,0-1 0 0 0,0 1 0 0 0,0 0 0 0 0,0-1 0 0 0,0 2 0 0 0,0-2 0 0 0,0 0 0 0 0,0 1 0 0 0,0-5 0 0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4-04T10:44:31.34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12906 8154 16383 0 0,'-5'0'0'0'0,"-1"-5"0"0"0,0-6 0 0 0,-3-2 0 0 0,-1-2 0 0 0,-3-5 0 0 0,1-3 0 0 0,-3 3 0 0 0,1 0 0 0 0,5-3 0 0 0,1-1 0 0 0,4-1 0 0 0,-3 3 0 0 0,0 1 0 0 0,1-1 0 0 0,-3-2 0 0 0,0-1 0 0 0,1 0 0 0 0,3-3 0 0 0,2 0 0 0 0,-4 5 0 0 0,0 1 0 0 0,0-1 0 0 0,3 0 0 0 0,1-2 0 0 0,1 0 0 0 0,1-2 0 0 0,1-1 0 0 0,0-1 0 0 0,0 1 0 0 0,1 0 0 0 0,-1-1 0 0 0,0 1 0 0 0,0 0 0 0 0,5 5 0 0 0,6 6 0 0 0,7 1 0 0 0,3 4 0 0 0,4 3 0 0 0,2 4 0 0 0,2 2 0 0 0,1 2 0 0 0,-2 1 0 0 0,1 1 0 0 0,-1-1 0 0 0,-4 6 0 0 0,-2 1 0 0 0,-4 4 0 0 0,-7 5 0 0 0,1 0 0 0 0,3 2 0 0 0,-1 3 0 0 0,2-3 0 0 0,-3 1 0 0 0,-3 2 0 0 0,-2 2 0 0 0,-4 2 0 0 0,-2 1 0 0 0,-1 2 0 0 0,-2 0 0 0 0,1 1 0 0 0,-1-2 0 0 0,1 2 0 0 0,-1 0 0 0 0,1-1 0 0 0,0 0 0 0 0,0 1 0 0 0,0-1 0 0 0,-5-6 0 0 0,-6 0 0 0 0,-2 0 0 0 0,-2-3 0 0 0,1-1 0 0 0,-3-3 0 0 0,2 1 0 0 0,1-3 0 0 0,-5-3 0 0 0,-3-3 0 0 0,-2-3 0 0 0,-2-3 0 0 0,4 0 0 0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4-04T10:44:31.34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13346 7711 16383 0 0,'0'-5'0'0'0,"0"-6"0"0"0,0-6 0 0 0,0-5 0 0 0,4 1 0 0 0,3 0 0 0 0,5 1 0 0 0,-1 2 0 0 0,-1-2 0 0 0,2-2 0 0 0,4 3 0 0 0,0-1 0 0 0,-4-1 0 0 0,-3-3 0 0 0,2 3 0 0 0,-1 1 0 0 0,2-1 0 0 0,5 2 0 0 0,-2 1 0 0 0,-1-3 0 0 0,-5-2 0 0 0,1 3 0 0 0,5 5 0 0 0,-1 0 0 0 0,-3 8 0 0 0,-2 9 0 0 0,-4 9 0 0 0,-3 8 0 0 0,-1 6 0 0 0,-5-1 0 0 0,-3-1 0 0 0,-1 1 0 0 0,3 1 0 0 0,1 1 0 0 0,1 1 0 0 0,2 2 0 0 0,0-1 0 0 0,1 1 0 0 0,0-1 0 0 0,1 1 0 0 0,-1 0 0 0 0,0-1 0 0 0,0 1 0 0 0,0-1 0 0 0,0 0 0 0 0,-4-3 0 0 0,-3-4 0 0 0,0 2 0 0 0,2 0 0 0 0,2 2 0 0 0,1 1 0 0 0,0 2 0 0 0,2-1 0 0 0,0-3 0 0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4-04T10:44:31.34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13515 7627 16383 0 0,'0'-4'0'0'0,"5"-3"0"0"0,6 1 0 0 0,5 0 0 0 0,2-2 0 0 0,1-1 0 0 0,-3-3 0 0 0,1 1 0 0 0,2-4 0 0 0,4 2 0 0 0,1-2 0 0 0,2 1 0 0 0,-4-1 0 0 0,-1 1 0 0 0,2-1 0 0 0,0 2 0 0 0,-3-2 0 0 0,-1-3 0 0 0,2 1 0 0 0,-3-1 0 0 0,0 3 0 0 0,-3-1 0 0 0,0 2 0 0 0,4 3 0 0 0,-3-1 0 0 0,1 2 0 0 0,-2-3 0 0 0,1 1 0 0 0,-3 8 0 0 0,-3 9 0 0 0,-3 8 0 0 0,-3 7 0 0 0,-2 5 0 0 0,-2 3 0 0 0,-5-3 0 0 0,-2-2 0 0 0,0 1 0 0 0,3 1 0 0 0,0 1 0 0 0,1 0 0 0 0,2 2 0 0 0,1 0 0 0 0,0 0 0 0 0,0 1 0 0 0,0 0 0 0 0,0-1 0 0 0,1 1 0 0 0,-1-1 0 0 0,0 0 0 0 0,0 0 0 0 0,0 1 0 0 0,0-1 0 0 0,0 0 0 0 0,0 0 0 0 0,0-4 0 0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4-04T10:44:31.34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14079 7684 16383 0 0,'0'-5'0'0'0,"5"-1"0"0"0,2-5 0 0 0,3 0 0 0 0,1-4 0 0 0,3 2 0 0 0,4 2 0 0 0,-1-2 0 0 0,1 2 0 0 0,-2-3 0 0 0,1 2 0 0 0,-3-2 0 0 0,0 1 0 0 0,0-2 0 0 0,1 2 0 0 0,3-2 0 0 0,2 1 0 0 0,-1-1 0 0 0,1 2 0 0 0,-4-2 0 0 0,-4-3 0 0 0,1 1 0 0 0,2 4 0 0 0,4-1 0 0 0,-2-2 0 0 0,2 1 0 0 0,-4-2 0 0 0,2 2 0 0 0,-3-1 0 0 0,2 2 0 0 0,-4 9 0 0 0,-2 9 0 0 0,-3 9 0 0 0,-3 7 0 0 0,-2 6 0 0 0,-2 2 0 0 0,-5 1 0 0 0,-2 1 0 0 0,0 1 0 0 0,2-2 0 0 0,1 1 0 0 0,-2-6 0 0 0,-2-2 0 0 0,1 0 0 0 0,2 2 0 0 0,2 1 0 0 0,1 1 0 0 0,1 1 0 0 0,1 1 0 0 0,0 0 0 0 0,1 0 0 0 0,-1 1 0 0 0,0-1 0 0 0,0 1 0 0 0,1-1 0 0 0,-1 0 0 0 0,0-4 0 0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4-04T10:44:31.34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14460 7453 16383 0 0,'5'0'0'0'0,"2"-5"0"0"0,-1-6 0 0 0,3-2 0 0 0,1-3 0 0 0,3 2 0 0 0,6 2 0 0 0,-3-2 0 0 0,-3-2 0 0 0,1 0 0 0 0,3 4 0 0 0,4 4 0 0 0,-3-2 0 0 0,1 1 0 0 0,4 2 0 0 0,0 2 0 0 0,2 2 0 0 0,2 2 0 0 0,1 0 0 0 0,1 1 0 0 0,-5 6 0 0 0,-7 5 0 0 0,-6 7 0 0 0,-4 4 0 0 0,-4 4 0 0 0,-3 3 0 0 0,-1 0 0 0 0,0 1 0 0 0,0-1 0 0 0,0 0 0 0 0,0 0 0 0 0,1 1 0 0 0,-1-1 0 0 0,1-1 0 0 0,-5 0 0 0 0,-6 0 0 0 0,-1 0 0 0 0,-4 2 0 0 0,-3-2 0 0 0,0 0 0 0 0,4 0 0 0 0,0-4 0 0 0,3-3 0 0 0,3 2 0 0 0,7-4 0 0 0,10-5 0 0 0,3-1 0 0 0,5-1 0 0 0,4-4 0 0 0,4-3 0 0 0,2-2 0 0 0,2-2 0 0 0,1 4 0 0 0,1 1 0 0 0,-1 0 0 0 0,0-2 0 0 0,0-1 0 0 0,-1-1 0 0 0,2-1 0 0 0,-2-1 0 0 0,0 0 0 0 0,1 0 0 0 0,0 0 0 0 0,-1-1 0 0 0,0 1 0 0 0,0 0 0 0 0,0 0 0 0 0,2 0 0 0 0,-2 0 0 0 0,0 0 0 0 0,0 0 0 0 0,1 0 0 0 0,0 0 0 0 0,-1 0 0 0 0,0 0 0 0 0,0 0 0 0 0,2 0 0 0 0,-7-5 0 0 0,-6-6 0 0 0,-6-2 0 0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4-04T10:44:31.34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15757 6786 16383 0 0,'0'-5'0'0'0,"0"-6"0"0"0,0-7 0 0 0,0-4 0 0 0,0-3 0 0 0,0-2 0 0 0,0-2 0 0 0,0 0 0 0 0,0 0 0 0 0,0 0 0 0 0,0 1 0 0 0,0-1 0 0 0,5 5 0 0 0,1 2 0 0 0,5 6 0 0 0,5 4 0 0 0,5 4 0 0 0,3 5 0 0 0,3 1 0 0 0,1 2 0 0 0,1 1 0 0 0,-4 5 0 0 0,-3 6 0 0 0,1 1 0 0 0,-4 3 0 0 0,-5 4 0 0 0,0 3 0 0 0,-3 2 0 0 0,-2 2 0 0 0,-4 1 0 0 0,-2 1 0 0 0,-2-2 0 0 0,-1 2 0 0 0,0 0 0 0 0,-1-1 0 0 0,0 0 0 0 0,1-1 0 0 0,0 2 0 0 0,-1-1 0 0 0,1-1 0 0 0,0 1 0 0 0,-5-4 0 0 0,-6-2 0 0 0,-1-1 0 0 0,-4-3 0 0 0,1 1 0 0 0,-1 1 0 0 0,-4 1 0 0 0,-2 3 0 0 0,-3-3 0 0 0,3 0 0 0 0,1-5 0 0 0,-2 1 0 0 0,4 2 0 0 0,0-2 0 0 0,4 0 0 0 0,-1-2 0 0 0,-3-4 0 0 0,-2-4 0 0 0,-3 2 0 0 0,-2 0 0 0 0,-1 2 0 0 0,-1 0 0 0 0,9-2 0 0 0,12-4 0 0 0,8 4 0 0 0,9-1 0 0 0,6-1 0 0 0,7-2 0 0 0,3-2 0 0 0,2-1 0 0 0,2-1 0 0 0,0-1 0 0 0,-1-1 0 0 0,1 1 0 0 0,-1 0 0 0 0,0-1 0 0 0,-1 1 0 0 0,0 0 0 0 0,1 0 0 0 0,-1 0 0 0 0,0 0 0 0 0,0 0 0 0 0,0 0 0 0 0,-4 0 0 0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4-04T10:44:31.34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16340 7316 16383 0 0,'-5'0'0'0'0,"-6"0"0"0"0,-1-5 0 0 0,-4-1 0 0 0,-4-5 0 0 0,-4-5 0 0 0,4-4 0 0 0,-1 0 0 0 0,3 0 0 0 0,1 3 0 0 0,2-1 0 0 0,5-2 0 0 0,-2 4 0 0 0,2-2 0 0 0,1-2 0 0 0,-1 2 0 0 0,1 0 0 0 0,1-1 0 0 0,-2 1 0 0 0,0-1 0 0 0,3-1 0 0 0,1-3 0 0 0,3 0 0 0 0,1-4 0 0 0,1 0 0 0 0,1-1 0 0 0,0 0 0 0 0,1-1 0 0 0,-1 1 0 0 0,0-1 0 0 0,1 2 0 0 0,-1-2 0 0 0,0 1 0 0 0,5 5 0 0 0,1 2 0 0 0,5 3 0 0 0,0 1 0 0 0,-1-1 0 0 0,2 1 0 0 0,-1 1 0 0 0,3 2 0 0 0,-1-2 0 0 0,-4-3 0 0 0,3 3 0 0 0,3 3 0 0 0,5 4 0 0 0,-2-1 0 0 0,1 2 0 0 0,-2-4 0 0 0,1 1 0 0 0,1 2 0 0 0,3 3 0 0 0,2 2 0 0 0,3 2 0 0 0,0 1 0 0 0,2 1 0 0 0,0 1 0 0 0,0-1 0 0 0,-1 1 0 0 0,2-1 0 0 0,-6 5 0 0 0,-2 2 0 0 0,0-1 0 0 0,-4 4 0 0 0,-4 4 0 0 0,-1 0 0 0 0,-1 3 0 0 0,2-2 0 0 0,-3 1 0 0 0,3 4 0 0 0,-1 2 0 0 0,-4 1 0 0 0,-2 4 0 0 0,-3 0 0 0 0,-2 2 0 0 0,-1-2 0 0 0,-1 2 0 0 0,-1 0 0 0 0,1-1 0 0 0,-1 0 0 0 0,1 0 0 0 0,-1 1 0 0 0,1-2 0 0 0,0 1 0 0 0,0 0 0 0 0,-5 1 0 0 0,-1-2 0 0 0,-5-4 0 0 0,0-1 0 0 0,-4-5 0 0 0,2-1 0 0 0,-3-2 0 0 0,2 1 0 0 0,-2-2 0 0 0,2 1 0 0 0,-1-1 0 0 0,-3 1 0 0 0,-4-1 0 0 0,-2-4 0 0 0,-3-2 0 0 0,-1-3 0 0 0,0-2 0 0 0,4 3 0 0 0,2 2 0 0 0,-2-2 0 0 0,0-1 0 0 0,-1-1 0 0 0,-1-1 0 0 0,-1-1 0 0 0,-2-1 0 0 0,5-5 0 0 0,7-6 0 0 0,1-2 0 0 0,4 2 0 0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4-04T10:44:31.34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16743 6671 16383 0 0,'-5'0'0'0'0,"-1"-4"0"0"0,0-7 0 0 0,1-6 0 0 0,1-5 0 0 0,2-4 0 0 0,1-1 0 0 0,0-2 0 0 0,1 1 0 0 0,5 3 0 0 0,2 2 0 0 0,4 5 0 0 0,5 7 0 0 0,0-2 0 0 0,2 3 0 0 0,1 2 0 0 0,5 3 0 0 0,1 3 0 0 0,-3 5 0 0 0,-1 4 0 0 0,-4 4 0 0 0,-4 5 0 0 0,-1 5 0 0 0,-1 4 0 0 0,2-3 0 0 0,-3-1 0 0 0,-1 2 0 0 0,-3 1 0 0 0,-2 1 0 0 0,3 2 0 0 0,0 1 0 0 0,-2-1 0 0 0,0 1 0 0 0,-2 0 0 0 0,-1 0 0 0 0,-2 0 0 0 0,1 1 0 0 0,-2-2 0 0 0,1 1 0 0 0,0 1 0 0 0,0-2 0 0 0,-1 1 0 0 0,1 0 0 0 0,0 0 0 0 0,-5-5 0 0 0,-1-1 0 0 0,-5-6 0 0 0,0 1 0 0 0,-4-3 0 0 0,3 1 0 0 0,-4-3 0 0 0,-2 3 0 0 0,-3-4 0 0 0,1 4 0 0 0,0-2 0 0 0,4 2 0 0 0,-1-2 0 0 0,-3 2 0 0 0,0-3 0 0 0,-5-2 0 0 0,0-3 0 0 0,3 2 0 0 0,0-1 0 0 0,6 4 0 0 0,-2-1 0 0 0,-1-2 0 0 0,-2-4 0 0 0,7-1 0 0 0,11-1 0 0 0,10-3 0 0 0,9 1 0 0 0,6-2 0 0 0,5 1 0 0 0,2-1 0 0 0,-4 6 0 0 0,-2 1 0 0 0,1 0 0 0 0,0-2 0 0 0,-3 5 0 0 0,-1-1 0 0 0,0-1 0 0 0,-2 4 0 0 0,0-1 0 0 0,2-3 0 0 0,2-2 0 0 0,-2 4 0 0 0,-2-1 0 0 0,4-1 0 0 0,1-2 0 0 0,1-2 0 0 0,-2-6 0 0 0,-2-2 0 0 0,-3-1 0 0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4-04T10:44:31.34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16986 6958 16383 0 0,'5'0'0'0'0,"1"-4"0"0"0,5-3 0 0 0,0-4 0 0 0,-2-5 0 0 0,3 0 0 0 0,4-2 0 0 0,-1-1 0 0 0,1 0 0 0 0,-1 0 0 0 0,-4-2 0 0 0,2 3 0 0 0,-3 0 0 0 0,3 2 0 0 0,-1 0 0 0 0,-3-3 0 0 0,3 3 0 0 0,2-1 0 0 0,0-3 0 0 0,-2-2 0 0 0,1 2 0 0 0,-2 0 0 0 0,2-1 0 0 0,4 2 0 0 0,-1 1 0 0 0,-3-3 0 0 0,-5 0 0 0 0,2 1 0 0 0,4 5 0 0 0,0 0 0 0 0,-3-2 0 0 0,0 2 0 0 0,5 3 0 0 0,-1 0 0 0 0,2 0 0 0 0,-3 9 0 0 0,-3 8 0 0 0,-3 9 0 0 0,-3 7 0 0 0,-3 3 0 0 0,-2 4 0 0 0,0 2 0 0 0,-1-1 0 0 0,1 1 0 0 0,-1-1 0 0 0,1 0 0 0 0,-1-1 0 0 0,1 1 0 0 0,0-2 0 0 0,0 2 0 0 0,0-1 0 0 0,0-1 0 0 0,0 1 0 0 0,0 0 0 0 0,0-1 0 0 0,0 2 0 0 0,0-1 0 0 0,0-1 0 0 0,0 1 0 0 0,0 0 0 0 0,0 1 0 0 0,0-2 0 0 0,0 1 0 0 0,0 0 0 0 0,0 0 0 0 0,0-5 0 0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4-04T10:44:31.35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17452 6646 16383 0 0,'5'0'0'0'0,"1"-5"0"0"0,0-6 0 0 0,-1-6 0 0 0,3 0 0 0 0,6 2 0 0 0,-2 1 0 0 0,5-4 0 0 0,2 2 0 0 0,-1-2 0 0 0,1 3 0 0 0,-3-1 0 0 0,1 2 0 0 0,1 4 0 0 0,-1-2 0 0 0,1 2 0 0 0,2 2 0 0 0,2 2 0 0 0,2 3 0 0 0,2 2 0 0 0,-3 5 0 0 0,-6 7 0 0 0,-5 7 0 0 0,-1 0 0 0 0,-2 2 0 0 0,-2 2 0 0 0,1 2 0 0 0,1 2 0 0 0,-2 0 0 0 0,-2 3 0 0 0,-1-1 0 0 0,2 1 0 0 0,1-1 0 0 0,-1 1 0 0 0,-1 0 0 0 0,-2-1 0 0 0,-1 0 0 0 0,-1 1 0 0 0,-1-1 0 0 0,0-1 0 0 0,-1 1 0 0 0,1 0 0 0 0,0 1 0 0 0,0-1 0 0 0,-5-5 0 0 0,-2-1 0 0 0,-4-5 0 0 0,0 0 0 0 0,1 2 0 0 0,0-3 0 0 0,-6-3 0 0 0,1 0 0 0 0,-2-2 0 0 0,2 2 0 0 0,-2-1 0 0 0,-1 1 0 0 0,-3 0 0 0 0,-4-3 0 0 0,-1-3 0 0 0,-2-3 0 0 0,1-2 0 0 0,-2-1 0 0 0,1-1 0 0 0,-1-1 0 0 0,5 5 0 0 0,12 2 0 0 0,12 0 0 0 0,11-2 0 0 0,8 0 0 0 0,6-2 0 0 0,-1 4 0 0 0,0 0 0 0 0,0 1 0 0 0,1-3 0 0 0,2 0 0 0 0,0-3 0 0 0,1 0 0 0 0,-6 4 0 0 0,0 2 0 0 0,1-1 0 0 0,0-2 0 0 0,-3 4 0 0 0,-1 1 0 0 0,2-2 0 0 0,-3-2 0 0 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4-04T10:44:31.35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18038 6436 16383 0 0,'0'-5'0'0'0,"0"-6"0"0"0,5-2 0 0 0,6 2 0 0 0,7 3 0 0 0,4 2 0 0 0,2 3 0 0 0,4 1 0 0 0,1 2 0 0 0,0 0 0 0 0,-5 5 0 0 0,-6 7 0 0 0,-2 1 0 0 0,-3 3 0 0 0,-4 4 0 0 0,-4 2 0 0 0,-2 4 0 0 0,-2 1 0 0 0,-1 1 0 0 0,-1 1 0 0 0,0 0 0 0 0,1-1 0 0 0,-1 1 0 0 0,1-1 0 0 0,-1 1 0 0 0,1-1 0 0 0,-5-5 0 0 0,-6-6 0 0 0,-1-2 0 0 0,2 3 0 0 0,-3-3 0 0 0,-4 1 0 0 0,1 2 0 0 0,-1-1 0 0 0,-2 1 0 0 0,-4 1 0 0 0,-2 4 0 0 0,-1-3 0 0 0,3 0 0 0 0,1-3 0 0 0,0 0 0 0 0,-1-3 0 0 0,2 1 0 0 0,1-1 0 0 0,0-1 0 0 0,2 5 0 0 0,-1-2 0 0 0,-1-3 0 0 0,3 1 0 0 0,-1-3 0 0 0,3 3 0 0 0,-1-2 0 0 0,-2-2 0 0 0,2 1 0 0 0,3 4 0 0 0,4 3 0 0 0,9 0 0 0 0,8-4 0 0 0,9-3 0 0 0,4-5 0 0 0,5-3 0 0 0,3-2 0 0 0,0-1 0 0 0,1 0 0 0 0,-1-1 0 0 0,0 0 0 0 0,0 0 0 0 0,-1 1 0 0 0,0 0 0 0 0,1-1 0 0 0,-2 1 0 0 0,-4 5 0 0 0,-1 2 0 0 0,-1-1 0 0 0,2-1 0 0 0,-3-2 0 0 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4-04T10:44:31.35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12213 5546 16383 0 0,'-5'0'0'0'0,"-6"0"0"0"0,-7 0 0 0 0,-4 0 0 0 0,-3 0 0 0 0,-3 0 0 0 0,-1 0 0 0 0,-1 0 0 0 0,2 0 0 0 0,-1 0 0 0 0,0 0 0 0 0,0 0 0 0 0,1 0 0 0 0,-1 0 0 0 0,1 0 0 0 0,0 0 0 0 0,0 0 0 0 0,-1 0 0 0 0,1 0 0 0 0,0 0 0 0 0,1 0 0 0 0,-1 0 0 0 0,-1 0 0 0 0,6 4 0 0 0,1 3 0 0 0,0-1 0 0 0,-1-1 0 0 0,-2-2 0 0 0,-1-1 0 0 0,-1 0 0 0 0,-1-2 0 0 0,5 5 0 0 0,1 1 0 0 0,-1 0 0 0 0,1-1 0 0 0,1 2 0 0 0,2 1 0 0 0,-2-1 0 0 0,2 3 0 0 0,1 0 0 0 0,-2-2 0 0 0,-3-2 0 0 0,-1-2 0 0 0,3 2 0 0 0,-1 2 0 0 0,5 3 0 0 0,0 0 0 0 0,-2-2 0 0 0,-3 2 0 0 0,-2-1 0 0 0,4 3 0 0 0,4 4 0 0 0,1-1 0 0 0,-3-3 0 0 0,3 1 0 0 0,-2-2 0 0 0,3 2 0 0 0,-2-3 0 0 0,-2 4 0 0 0,1 2 0 0 0,-1 5 0 0 0,-2-3 0 0 0,2 1 0 0 0,5 1 0 0 0,-1-3 0 0 0,-3 1 0 0 0,-3 2 0 0 0,2 1 0 0 0,-1-2 0 0 0,3-1 0 0 0,-1-2 0 0 0,4 0 0 0 0,-3 2 0 0 0,3 2 0 0 0,-2-2 0 0 0,-3 0 0 0 0,2 2 0 0 0,3 2 0 0 0,-1-2 0 0 0,3-1 0 0 0,2 1 0 0 0,-2-3 0 0 0,1 0 0 0 0,3 3 0 0 0,2 1 0 0 0,1 3 0 0 0,3 0 0 0 0,0 3 0 0 0,1 0 0 0 0,1 0 0 0 0,-1 0 0 0 0,0 1 0 0 0,1-6 0 0 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4-04T10:44:31.35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13803 4769 16383 0 0,'-5'0'0'0'0,"-1"-4"0"0"0,-5-3 0 0 0,-5 1 0 0 0,-5 2 0 0 0,-3 1 0 0 0,2-4 0 0 0,0-1 0 0 0,-1 2 0 0 0,-1 1 0 0 0,-2 1 0 0 0,-1 2 0 0 0,0 2 0 0 0,-1-1 0 0 0,-1 2 0 0 0,1-1 0 0 0,-1 0 0 0 0,1 0 0 0 0,-1 1 0 0 0,1-1 0 0 0,0 0 0 0 0,0 0 0 0 0,-1 0 0 0 0,1 0 0 0 0,0 0 0 0 0,0 0 0 0 0,-1 0 0 0 0,1 0 0 0 0,0 0 0 0 0,5 5 0 0 0,1 1 0 0 0,-1 0 0 0 0,-1-1 0 0 0,0 3 0 0 0,-2 0 0 0 0,3 4 0 0 0,2 0 0 0 0,-1-3 0 0 0,-2-2 0 0 0,4 2 0 0 0,0 0 0 0 0,-1-2 0 0 0,3 2 0 0 0,-1 5 0 0 0,-1 0 0 0 0,2 3 0 0 0,0-2 0 0 0,-2-4 0 0 0,2 1 0 0 0,0-1 0 0 0,3 2 0 0 0,-2-1 0 0 0,-1 2 0 0 0,1 3 0 0 0,-1-1 0 0 0,3 2 0 0 0,-1-3 0 0 0,2 2 0 0 0,-1-4 0 0 0,2 2 0 0 0,-2-1 0 0 0,2 1 0 0 0,-2-2 0 0 0,2 1 0 0 0,3 4 0 0 0,3 3 0 0 0,-2-2 0 0 0,1 0 0 0 0,1 3 0 0 0,-2-4 0 0 0,-1 1 0 0 0,3 1 0 0 0,1 3 0 0 0,-2-4 0 0 0,0 0 0 0 0,1 3 0 0 0,-3-4 0 0 0,1 1 0 0 0,1 0 0 0 0,-3-1 0 0 0,1-5 0 0 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4-04T10:44:31.35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12161 4939 16383 0 0,'0'5'0'0'0,"0"6"0"0"0,0 7 0 0 0,-5 0 0 0 0,-1 1 0 0 0,0 4 0 0 0,1 1 0 0 0,1 3 0 0 0,2 1 0 0 0,1 0 0 0 0,0 1 0 0 0,1 0 0 0 0,1 1 0 0 0,-1-1 0 0 0,0 0 0 0 0,0 0 0 0 0,1 0 0 0 0,-1 0 0 0 0,0 0 0 0 0,0-1 0 0 0,4-3 0 0 0,3-3 0 0 0,4-5 0 0 0,5-4 0 0 0,4-5 0 0 0,4-5 0 0 0,3-1 0 0 0,0-2 0 0 0,2-1 0 0 0,0 0 0 0 0,0 0 0 0 0,-5-5 0 0 0,-2 0 0 0 0,-4-7 0 0 0,-1 2 0 0 0,0 1 0 0 0,0-2 0 0 0,0 0 0 0 0,2 4 0 0 0,-1-3 0 0 0,-1-4 0 0 0,3 0 0 0 0,3 3 0 0 0,-3-1 0 0 0,0-4 0 0 0,0 1 0 0 0,4-1 0 0 0,1 2 0 0 0,-4-2 0 0 0,-1 3 0 0 0,-2-1 0 0 0,-6 0 0 0 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4-04T10:44:31.35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13608 4939 16383 0 0,'0'5'0'0'0,"-4"1"0"0"0,-2 6 0 0 0,0 4 0 0 0,-2 6 0 0 0,-1 3 0 0 0,2 3 0 0 0,2 0 0 0 0,2 2 0 0 0,0 0 0 0 0,2 1 0 0 0,1-1 0 0 0,1-1 0 0 0,-1-4 0 0 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4-04T10:44:31.35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13444 5066 16383 0 0,'0'5'0'0'0,"5"1"0"0"0,2 5 0 0 0,-1 5 0 0 0,-1 6 0 0 0,3-3 0 0 0,0 2 0 0 0,4-4 0 0 0,1 2 0 0 0,-3 1 0 0 0,1-3 0 0 0,0 1 0 0 0,-2 2 0 0 0,1 3 0 0 0,5 2 0 0 0,-1 1 0 0 0,-2 2 0 0 0,1-4 0 0 0,0-1 0 0 0,0-6 0 0 0,0 1 0 0 0,1-3 0 0 0,4-5 0 0 0,-1 1 0 0 0,0-1 0 0 0,4-2 0 0 0,-2-8 0 0 0,-1-3 0 0 0,-2-7 0 0 0,-4-5 0 0 0,-5-7 0 0 0,2 2 0 0 0,0-1 0 0 0,-3-2 0 0 0,3 2 0 0 0,1 2 0 0 0,-2-2 0 0 0,2 3 0 0 0,0-1 0 0 0,-2-2 0 0 0,-2-2 0 0 0,-3-1 0 0 0,4 2 0 0 0,0 0 0 0 0,-1 5 0 0 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4-04T10:44:31.35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13924 4840 16383 0 0,'5'0'0'0'0,"6"0"0"0"0,6 0 0 0 0,6 0 0 0 0,2 0 0 0 0,3 0 0 0 0,1 0 0 0 0,1 0 0 0 0,0 0 0 0 0,-1 0 0 0 0,0 0 0 0 0,0 0 0 0 0,-1 0 0 0 0,1 0 0 0 0,-1 0 0 0 0,0 0 0 0 0,0 0 0 0 0,0 0 0 0 0,2 0 0 0 0,-2 0 0 0 0,0 0 0 0 0,0 0 0 0 0,0 0 0 0 0,1 0 0 0 0,-1 0 0 0 0,0 0 0 0 0,0 0 0 0 0,1 0 0 0 0,-1 0 0 0 0,1 0 0 0 0,-1 0 0 0 0,0 0 0 0 0,1 0 0 0 0,-1 0 0 0 0,0 5 0 0 0,0 1 0 0 0,1 0 0 0 0,-1-1 0 0 0,0-1 0 0 0,-5 3 0 0 0,-1 0 0 0 0,1 0 0 0 0,1-2 0 0 0,0-2 0 0 0,3-1 0 0 0,0-1 0 0 0,0-1 0 0 0,-3 5 0 0 0,-2 1 0 0 0,0 0 0 0 0,2 3 0 0 0,1 1 0 0 0,1-2 0 0 0,1-2 0 0 0,2-2 0 0 0,-1-2 0 0 0,1 3 0 0 0,-1 1 0 0 0,1 0 0 0 0,-1 3 0 0 0,0 1 0 0 0,1-2 0 0 0,-1-3 0 0 0,0-1 0 0 0,0 3 0 0 0,2 0 0 0 0,-2 4 0 0 0,0 0 0 0 0,-5 3 0 0 0,-1-1 0 0 0,0-2 0 0 0,2-4 0 0 0,0-2 0 0 0,-2 2 0 0 0,-2 0 0 0 0,-3 4 0 0 0,0 0 0 0 0,2-2 0 0 0,-2 2 0 0 0,0-1 0 0 0,-1 4 0 0 0,0-3 0 0 0,-2 3 0 0 0,1 0 0 0 0,3 1 0 0 0,3-2 0 0 0,-2 2 0 0 0,1-1 0 0 0,1 1 0 0 0,-2 3 0 0 0,0-2 0 0 0,1-3 0 0 0,-2 1 0 0 0,1-2 0 0 0,1-3 0 0 0,2-3 0 0 0,-2 2 0 0 0,1 0 0 0 0,-4 3 0 0 0,-5-5 0 0 0,-4-8 0 0 0,-4-9 0 0 0,-2-7 0 0 0,-2-5 0 0 0,0-4 0 0 0,-1-2 0 0 0,0-1 0 0 0,0 0 0 0 0,1 1 0 0 0,-5 5 0 0 0,-2 1 0 0 0,-4 1 0 0 0,0-2 0 0 0,1 9 0 0 0,3 11 0 0 0,2 12 0 0 0,2 9 0 0 0,8 1 0 0 0,1 3 0 0 0,0 2 0 0 0,-1 2 0 0 0,4-3 0 0 0,0 0 0 0 0,4-5 0 0 0,-1 1 0 0 0,-3 1 0 0 0,3 2 0 0 0,-1 3 0 0 0,-3 2 0 0 0,3-4 0 0 0,-1-1 0 0 0,-2 2 0 0 0,2-5 0 0 0,0 1 0 0 0,-2 2 0 0 0,-8-4 0 0 0,-3-8 0 0 0,-6-7 0 0 0,-6-7 0 0 0,-6-4 0 0 0,1-5 0 0 0,-1 0 0 0 0,-1 3 0 0 0,-3 2 0 0 0,-2-1 0 0 0,0 1 0 0 0,-1-4 0 0 0,0 2 0 0 0,-1 2 0 0 0,1 3 0 0 0,-1 2 0 0 0,1 2 0 0 0,4-4 0 0 0,2 0 0 0 0,0 0 0 0 0,-1 2 0 0 0,3-4 0 0 0,-1 0 0 0 0,0 1 0 0 0,-2 2 0 0 0,-1 2 0 0 0,-3 1 0 0 0,5-4 0 0 0,0-1 0 0 0,0 1 0 0 0,8 2 0 0 0,11 1 0 0 0,11 1 0 0 0,5 6 0 0 0,4 2 0 0 0,4 0 0 0 0,3-1 0 0 0,3 4 0 0 0,-3-1 0 0 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4-04T10:44:31.35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10354 5884 16383 0 0,'0'5'0'0'0,"0"7"0"0"0,5 1 0 0 0,1 4 0 0 0,5-2 0 0 0,0 2 0 0 0,4-1 0 0 0,-2 0 0 0 0,3-2 0 0 0,-1 3 0 0 0,0-4 0 0 0,-1 3 0 0 0,1-2 0 0 0,-1 1 0 0 0,1-1 0 0 0,3-3 0 0 0,-2 1 0 0 0,2-1 0 0 0,-3 3 0 0 0,2-3 0 0 0,3 0 0 0 0,1-5 0 0 0,-1-7 0 0 0,-1-3 0 0 0,3-1 0 0 0,-4-6 0 0 0,-4-5 0 0 0,1 1 0 0 0,1 1 0 0 0,-1 0 0 0 0,3 1 0 0 0,1 3 0 0 0,-2-2 0 0 0,1 2 0 0 0,-2-4 0 0 0,-5 3 0 0 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4-04T10:44:31.35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13865 5757 16383 0 0,'-4'0'0'0'0,"-8"0"0"0"0,-5 0 0 0 0,-4 0 0 0 0,0 5 0 0 0,4 6 0 0 0,1 2 0 0 0,-1-2 0 0 0,0 2 0 0 0,5 4 0 0 0,-1-1 0 0 0,-3-4 0 0 0,-3 2 0 0 0,1 3 0 0 0,-1-3 0 0 0,3 3 0 0 0,-1-3 0 0 0,-1-2 0 0 0,1 0 0 0 0,-1-1 0 0 0,-2-3 0 0 0,3 2 0 0 0,-1 0 0 0 0,-3-3 0 0 0,3 4 0 0 0,5 3 0 0 0,0 0 0 0 0,1 3 0 0 0,-1-3 0 0 0,1 2 0 0 0,-3-1 0 0 0,3 0 0 0 0,-2-1 0 0 0,-4-4 0 0 0,2 1 0 0 0,3 4 0 0 0,-1 4 0 0 0,-2-1 0 0 0,1 1 0 0 0,3 2 0 0 0,-1-2 0 0 0,-3-5 0 0 0,1 0 0 0 0,4 3 0 0 0,-2-2 0 0 0,1 2 0 0 0,3 2 0 0 0,4 3 0 0 0,-4-2 0 0 0,-3-6 0 0 0,0 2 0 0 0,1 1 0 0 0,3 3 0 0 0,3 3 0 0 0,-3 3 0 0 0,1 1 0 0 0,-4-4 0 0 0,0-1 0 0 0,2 1 0 0 0,-2-4 0 0 0,1 0 0 0 0,1 0 0 0 0,4 4 0 0 0,1 1 0 0 0,2 2 0 0 0,-3-3 0 0 0,-7-7 0 0 0,0-9 0 0 0,2-12 0 0 0,-2-4 0 0 0,-4-7 0 0 0,0-4 0 0 0,-1 1 0 0 0,2-1 0 0 0,4-2 0 0 0,3-1 0 0 0,-1-3 0 0 0,0-1 0 0 0,-2 4 0 0 0,0 1 0 0 0,2-1 0 0 0,3 0 0 0 0,2-3 0 0 0,-3 5 0 0 0,1 0 0 0 0,-1-1 0 0 0,-2 4 0 0 0,0 10 0 0 0,1 10 0 0 0,2 9 0 0 0,7 4 0 0 0,4 4 0 0 0,0 3 0 0 0,5-2 0 0 0,0 1 0 0 0,2 1 0 0 0,1 2 0 0 0,2-4 0 0 0,-1 1 0 0 0,1-5 0 0 0,-1 1 0 0 0,0-3 0 0 0,0 1 0 0 0,-4 2 0 0 0,2-1 0 0 0,3-3 0 0 0,0 0 0 0 0,-5 4 0 0 0,3-2 0 0 0,4-3 0 0 0,2-4 0 0 0,5-8 0 0 0,0-4 0 0 0,-1-6 0 0 0,-6-6 0 0 0,-1 0 0 0 0,-4-3 0 0 0,3 2 0 0 0,-3 0 0 0 0,2 3 0 0 0,-2-2 0 0 0,2 2 0 0 0,-1-1 0 0 0,1 2 0 0 0,0-2 0 0 0,1 2 0 0 0,-2 3 0 0 0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4-04T10:44:31.36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13692 5771 16383 0 0,'0'5'0'0'0,"0"6"0"0"0,0 7 0 0 0,0 4 0 0 0,0 4 0 0 0,0 0 0 0 0,0 3 0 0 0,-5-4 0 0 0,-1-2 0 0 0,0 0 0 0 0,1 1 0 0 0,1 2 0 0 0,2 0 0 0 0,1 0 0 0 0,0 2 0 0 0,1 0 0 0 0,1 0 0 0 0,-1 1 0 0 0,0-1 0 0 0,0 0 0 0 0,1 0 0 0 0,-1 0 0 0 0,-6-4 0 0 0,0-2 0 0 0,-1 0 0 0 0,3 1 0 0 0,0 2 0 0 0,2 0 0 0 0,1 2 0 0 0,0 1 0 0 0,-4 0 0 0 0,-1 0 0 0 0,-1 1 0 0 0,3-1 0 0 0,1 0 0 0 0,0 0 0 0 0,2 0 0 0 0,1 1 0 0 0,0-1 0 0 0,0 0 0 0 0,0 0 0 0 0,1 0 0 0 0,-1 0 0 0 0,-5-5 0 0 0,-1-11 0 0 0,-5-7 0 0 0,0-10 0 0 0,-4-4 0 0 0,1-5 0 0 0,3-5 0 0 0,-2-4 0 0 0,-3 2 0 0 0,1 1 0 0 0,2-3 0 0 0,0 3 0 0 0,2 1 0 0 0,2-2 0 0 0,-3 3 0 0 0,2 0 0 0 0,2-2 0 0 0,-2 2 0 0 0,0 1 0 0 0,2-3 0 0 0,2 7 0 0 0,3 10 0 0 0,1 12 0 0 0,6 3 0 0 0,3 4 0 0 0,-1 4 0 0 0,5 0 0 0 0,-1 0 0 0 0,4-2 0 0 0,-1-1 0 0 0,3-2 0 0 0,-3 1 0 0 0,2-3 0 0 0,0 2 0 0 0,0-2 0 0 0,-1 1 0 0 0,2-2 0 0 0,-3 3 0 0 0,2-2 0 0 0,0 2 0 0 0,-1-1 0 0 0,0-9 0 0 0,2-5 0 0 0,-3-6 0 0 0,-3-9 0 0 0,3-5 0 0 0,-3-4 0 0 0,-2-3 0 0 0,3 3 0 0 0,4 6 0 0 0,-1 1 0 0 0,-2-2 0 0 0,2-2 0 0 0,-3-2 0 0 0,-2 3 0 0 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4-04T10:44:31.36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13783 5503 16383 0 0,'5'5'0'0'0,"6"6"0"0"0,1 7 0 0 0,4-1 0 0 0,4-3 0 0 0,-2 2 0 0 0,2-2 0 0 0,-4 1 0 0 0,1-2 0 0 0,3-4 0 0 0,-3 3 0 0 0,1-2 0 0 0,-3 3 0 0 0,1-1 0 0 0,-2 2 0 0 0,1-1 0 0 0,4-3 0 0 0,-3 2 0 0 0,2-2 0 0 0,-3 3 0 0 0,1 0 0 0 0,3-3 0 0 0,-2 1 0 0 0,1 4 0 0 0,2 0 0 0 0,-2 1 0 0 0,1-1 0 0 0,-3 1 0 0 0,0-2 0 0 0,-2 2 0 0 0,1-3 0 0 0,-2 2 0 0 0,2-1 0 0 0,-2 1 0 0 0,2-1 0 0 0,-2 0 0 0 0,-3 4 0 0 0,2 4 0 0 0,-1 2 0 0 0,2-3 0 0 0,-1 1 0 0 0,-3 1 0 0 0,3-4 0 0 0,-2 0 0 0 0,-2 2 0 0 0,-2 1 0 0 0,-3 3 0 0 0,-1 1 0 0 0,-1 2 0 0 0,-2 0 0 0 0,6-4 0 0 0,1-2 0 0 0,-1 1 0 0 0,5-4 0 0 0,-1-1 0 0 0,-1 2 0 0 0,-2 4 0 0 0,-2 0 0 0 0,-1 2 0 0 0,2-4 0 0 0,2 0 0 0 0,-1 0 0 0 0,-2 2 0 0 0,4-2 0 0 0,1-2 0 0 0,-2 1 0 0 0,-2 2 0 0 0,-1 2 0 0 0,-2 1 0 0 0,-1 1 0 0 0,-1 2 0 0 0,0 0 0 0 0,-5-5 0 0 0,-2-12 0 0 0,-5-7 0 0 0,0-10 0 0 0,-2-3 0 0 0,-5-6 0 0 0,-3 0 0 0 0,2-3 0 0 0,0-3 0 0 0,-2 1 0 0 0,3 0 0 0 0,0 3 0 0 0,2-1 0 0 0,1 3 0 0 0,2-2 0 0 0,-1 3 0 0 0,2-2 0 0 0,3-3 0 0 0,-2 2 0 0 0,-3 2 0 0 0,1 1 0 0 0,-2 1 0 0 0,1-2 0 0 0,-1 2 0 0 0,1-2 0 0 0,0 1 0 0 0,2-2 0 0 0,2 7 0 0 0,9 4 0 0 0,5 8 0 0 0,5 8 0 0 0,8 2 0 0 0,5-2 0 0 0,0 3 0 0 0,-5 3 0 0 0,1-2 0 0 0,-3 3 0 0 0,0-4 0 0 0,-1 2 0 0 0,2-3 0 0 0,2 1 0 0 0,4-1 0 0 0,-2 0 0 0 0,2 0 0 0 0,1-4 0 0 0,-4 1 0 0 0,-4 4 0 0 0,1 0 0 0 0,1-4 0 0 0,4 3 0 0 0,3-2 0 0 0,2-4 0 0 0,-2 3 0 0 0,-1-1 0 0 0,1-2 0 0 0,-4-8 0 0 0,0-3 0 0 0,-4-6 0 0 0,-3-6 0 0 0,0-1 0 0 0,-2-4 0 0 0,-2-1 0 0 0,2 2 0 0 0,0 0 0 0 0,-2-3 0 0 0,-3-1 0 0 0,-2-2 0 0 0,4 3 0 0 0,4 5 0 0 0,2 1 0 0 0,-2-1 0 0 0,1 1 0 0 0,0 4 0 0 0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4-04T10:44:31.36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15647 5913 16383 0 0,'0'4'0'0'0,"-5"3"0"0"0,-2 4 0 0 0,-4 0 0 0 0,0 2 0 0 0,2 6 0 0 0,2 2 0 0 0,-3-1 0 0 0,1 0 0 0 0,-3 2 0 0 0,0 2 0 0 0,3 1 0 0 0,3 1 0 0 0,1 2 0 0 0,3-1 0 0 0,1 1 0 0 0,1 1 0 0 0,1-2 0 0 0,-1 2 0 0 0,1-1 0 0 0,-1 0 0 0 0,0-10 0 0 0,1-12 0 0 0,-1-12 0 0 0,0-10 0 0 0,-5-6 0 0 0,-1-6 0 0 0,-1-1 0 0 0,3-1 0 0 0,-5 4 0 0 0,1 2 0 0 0,0 1 0 0 0,3-1 0 0 0,-3 4 0 0 0,-1 0 0 0 0,2 0 0 0 0,2 7 0 0 0,2 10 0 0 0,1 12 0 0 0,1 8 0 0 0,1 5 0 0 0,1 5 0 0 0,-1 3 0 0 0,0-1 0 0 0,1 1 0 0 0,-1 0 0 0 0,5-1 0 0 0,1 0 0 0 0,5-6 0 0 0,0-1 0 0 0,-1 0 0 0 0,2-3 0 0 0,-1-2 0 0 0,2-2 0 0 0,5-4 0 0 0,3-4 0 0 0,-2-8 0 0 0,1-4 0 0 0,2-1 0 0 0,-4-4 0 0 0,1 0 0 0 0,-3-3 0 0 0,1 0 0 0 0,1 2 0 0 0,-1-1 0 0 0,1 1 0 0 0,-3-2 0 0 0,1 0 0 0 0,-2 0 0 0 0,1 0 0 0 0,-2-2 0 0 0,2 2 0 0 0,3-2 0 0 0,3 2 0 0 0,-2-2 0 0 0,-4-3 0 0 0,0 1 0 0 0,-2 0 0 0 0,-4 2 0 0 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4-04T10:44:31.36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15773 5701 16383 0 0,'4'0'0'0'0,"8"0"0"0"0,5 0 0 0 0,5 0 0 0 0,4 0 0 0 0,1 0 0 0 0,2 0 0 0 0,0 0 0 0 0,0 0 0 0 0,1 0 0 0 0,-1 0 0 0 0,-1 0 0 0 0,1 0 0 0 0,-7 5 0 0 0,0 1 0 0 0,0 0 0 0 0,2-1 0 0 0,0-1 0 0 0,2-2 0 0 0,-3 5 0 0 0,-2 0 0 0 0,1-1 0 0 0,1 3 0 0 0,2 1 0 0 0,-4 2 0 0 0,0 2 0 0 0,1-4 0 0 0,1-3 0 0 0,2-3 0 0 0,-3 3 0 0 0,-1 5 0 0 0,0 1 0 0 0,2-2 0 0 0,-3 2 0 0 0,0-2 0 0 0,-3 3 0 0 0,-1-1 0 0 0,-2 2 0 0 0,1-1 0 0 0,-1 1 0 0 0,0-2 0 0 0,-1 3 0 0 0,2-3 0 0 0,-2 2 0 0 0,1-1 0 0 0,-1 2 0 0 0,2-3 0 0 0,-2 2 0 0 0,2-2 0 0 0,-2 3 0 0 0,2-3 0 0 0,-2 2 0 0 0,-2 3 0 0 0,0 0 0 0 0,0 0 0 0 0,2-3 0 0 0,-2 1 0 0 0,4 4 0 0 0,-3 2 0 0 0,3-3 0 0 0,3-3 0 0 0,-2 0 0 0 0,-3 1 0 0 0,1-1 0 0 0,-7-4 0 0 0,-9-4 0 0 0,-9-3 0 0 0,-3-7 0 0 0,-4-4 0 0 0,-2 0 0 0 0,-5 0 0 0 0,4-4 0 0 0,-1 1 0 0 0,4-3 0 0 0,1-1 0 0 0,-3-1 0 0 0,-2-1 0 0 0,-2 5 0 0 0,-1 3 0 0 0,3-2 0 0 0,0 0 0 0 0,5-3 0 0 0,-1 0 0 0 0,-1 3 0 0 0,7 3 0 0 0,11 1 0 0 0,5 8 0 0 0,7 3 0 0 0,6 0 0 0 0,5-1 0 0 0,-1 5 0 0 0,1-1 0 0 0,0-2 0 0 0,2-1 0 0 0,2-2 0 0 0,-3 3 0 0 0,-2 0 0 0 0,1-1 0 0 0,2-1 0 0 0,1-1 0 0 0,1-2 0 0 0,1-1 0 0 0,1-1 0 0 0,-5-6 0 0 0,-6-6 0 0 0,-5-5 0 0 0,-6-6 0 0 0,-3-4 0 0 0,-3-1 0 0 0,0-2 0 0 0,-2 1 0 0 0,1-2 0 0 0,0 2 0 0 0,-4 4 0 0 0,-2 3 0 0 0,0 4 0 0 0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4-04T10:44:31.36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15970 5632 16383 0 0,'0'-5'0'0'0,"0"-6"0"0"0,5-1 0 0 0,6 1 0 0 0,2-2 0 0 0,2 0 0 0 0,5 4 0 0 0,3 3 0 0 0,2 2 0 0 0,-2-4 0 0 0,-1 1 0 0 0,1 1 0 0 0,1 1 0 0 0,1-2 0 0 0,2-1 0 0 0,0 1 0 0 0,1 2 0 0 0,1 1 0 0 0,0 2 0 0 0,-1 2 0 0 0,1-1 0 0 0,-1 2 0 0 0,1-1 0 0 0,-1 0 0 0 0,0 1 0 0 0,0-1 0 0 0,1 0 0 0 0,-1 0 0 0 0,0 0 0 0 0,0 0 0 0 0,0 0 0 0 0,1 0 0 0 0,-1 0 0 0 0,0 0 0 0 0,0 0 0 0 0,1 0 0 0 0,-1 0 0 0 0,0 0 0 0 0,0 0 0 0 0,0 0 0 0 0,2 0 0 0 0,-2 0 0 0 0,0 0 0 0 0,0 0 0 0 0,1 0 0 0 0,-1 0 0 0 0,0 0 0 0 0,0 0 0 0 0,0 0 0 0 0,1 0 0 0 0,-1 0 0 0 0,0 0 0 0 0,0 0 0 0 0,1 0 0 0 0,-6 5 0 0 0,-1 1 0 0 0,0 0 0 0 0,1-1 0 0 0,2-1 0 0 0,1-2 0 0 0,1-1 0 0 0,1-1 0 0 0,0 0 0 0 0,1 0 0 0 0,0 5 0 0 0,0 1 0 0 0,-1 0 0 0 0,0 0 0 0 0,-4 2 0 0 0,-2 0 0 0 0,0-1 0 0 0,1-1 0 0 0,2-3 0 0 0,-4 4 0 0 0,0 0 0 0 0,1 0 0 0 0,1-3 0 0 0,2-1 0 0 0,1-1 0 0 0,1-1 0 0 0,-3 4 0 0 0,-2 1 0 0 0,0 0 0 0 0,-3 4 0 0 0,0-1 0 0 0,1 0 0 0 0,2-3 0 0 0,-2 3 0 0 0,-1-1 0 0 0,2-1 0 0 0,-2 3 0 0 0,-1 0 0 0 0,-1 3 0 0 0,-1-1 0 0 0,3-3 0 0 0,-3 3 0 0 0,2-1 0 0 0,2 3 0 0 0,2-2 0 0 0,-2 2 0 0 0,0-1 0 0 0,-3 2 0 0 0,0-1 0 0 0,-3 1 0 0 0,1-1 0 0 0,3-4 0 0 0,-1 2 0 0 0,-5 3 0 0 0,2 0 0 0 0,2-3 0 0 0,4 1 0 0 0,-2 3 0 0 0,1 0 0 0 0,-2 1 0 0 0,0-2 0 0 0,-3 1 0 0 0,1-2 0 0 0,4-4 0 0 0,-3 2 0 0 0,2-1 0 0 0,-3 2 0 0 0,1-1 0 0 0,-2 2 0 0 0,1-1 0 0 0,3-3 0 0 0,-1 2 0 0 0,0-2 0 0 0,-2 3 0 0 0,2 0 0 0 0,-3 1 0 0 0,2-1 0 0 0,2-2 0 0 0,-1 0 0 0 0,-5 5 0 0 0,2-2 0 0 0,2-2 0 0 0,0 2 0 0 0,0-2 0 0 0,-1 1 0 0 0,-4 4 0 0 0,1-1 0 0 0,4-3 0 0 0,-2 1 0 0 0,-2 3 0 0 0,1-1 0 0 0,-2 0 0 0 0,3-1 0 0 0,-2 1 0 0 0,-2 3 0 0 0,1-2 0 0 0,-1 2 0 0 0,-6-4 0 0 0,-10-4 0 0 0,-8-3 0 0 0,-6-4 0 0 0,-1-6 0 0 0,0-4 0 0 0,-3-1 0 0 0,-1 2 0 0 0,4-5 0 0 0,0 1 0 0 0,-1 1 0 0 0,3-3 0 0 0,0 1 0 0 0,-1 2 0 0 0,-2 2 0 0 0,-4 2 0 0 0,0 2 0 0 0,3-3 0 0 0,2-2 0 0 0,-2 2 0 0 0,9 0 0 0 0,11 2 0 0 0,11 1 0 0 0,10 1 0 0 0,5 1 0 0 0,4 0 0 0 0,3 0 0 0 0,1 1 0 0 0,0-1 0 0 0,-1 0 0 0 0,-1 0 0 0 0,0 0 0 0 0,0-4 0 0 0,0-3 0 0 0,-1 1 0 0 0,0 1 0 0 0,-5-3 0 0 0,-1-1 0 0 0,-5-4 0 0 0,-5-3 0 0 0,-4-5 0 0 0,-4-3 0 0 0,-3-3 0 0 0,-1-2 0 0 0,-1 1 0 0 0,0-2 0 0 0,0 0 0 0 0,0 1 0 0 0,1 1 0 0 0,0-1 0 0 0,-1 5 0 0 0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4-04T10:44:31.36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13148 4665 16383 0 0,'0'-4'0'0'0,"0"-8"0"0"0,0-5 0 0 0,0-5 0 0 0,0-4 0 0 0,0-1 0 0 0,0-2 0 0 0,0 0 0 0 0,0 0 0 0 0,0-1 0 0 0,0 1 0 0 0,4 6 0 0 0,2 1 0 0 0,-1 0 0 0 0,0-1 0 0 0,2 3 0 0 0,1 0 0 0 0,-2-1 0 0 0,0-2 0 0 0,-4 0 0 0 0,0-3 0 0 0,-1-2 0 0 0,-1 5 0 0 0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4-04T10:44:31.36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13303 4592 16383 0 0,'5'0'0'0'0,"1"-5"0"0"0,1-6 0 0 0,-3-5 0 0 0,0-6 0 0 0,3 2 0 0 0,0-2 0 0 0,0 0 0 0 0,-2-1 0 0 0,3 2 0 0 0,0 1 0 0 0,-1-2 0 0 0,-2 0 0 0 0,-1-3 0 0 0,-2 0 0 0 0,-2-2 0 0 0,5-1 0 0 0,2 1 0 0 0,-2-1 0 0 0,0 0 0 0 0,3 5 0 0 0,0 2 0 0 0,-1 4 0 0 0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4-04T10:44:31.36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13797 4607 16383 0 0,'0'-5'0'0'0,"0"-6"0"0"0,0-6 0 0 0,0-5 0 0 0,0-3 0 0 0,0-3 0 0 0,0-1 0 0 0,0 0 0 0 0,0 0 0 0 0,0 0 0 0 0,0 0 0 0 0,4 5 0 0 0,2 3 0 0 0,-1-1 0 0 0,0-2 0 0 0,-2 0 0 0 0,4 3 0 0 0,-1 1 0 0 0,0-2 0 0 0,-1-1 0 0 0,-3-2 0 0 0,0 0 0 0 0,-1-3 0 0 0,-1 5 0 0 0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4-04T10:44:31.36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13995 4545 16383 0 0,'0'-5'0'0'0,"0"-6"0"0"0,0-8 0 0 0,0-3 0 0 0,0-3 0 0 0,0-4 0 0 0,0 0 0 0 0,0-2 0 0 0,0 2 0 0 0,0-1 0 0 0,0 1 0 0 0,0-1 0 0 0,0 1 0 0 0,0 0 0 0 0,0 1 0 0 0,0 0 0 0 0,0-2 0 0 0,0 2 0 0 0,18 4 0 0 0,13 7 0 0 0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4-04T10:44:31.36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13529 5588 16383 0 0,'0'9'0'0'0,"0"11"0"0"0,0 2 0 0 0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4-04T10:44:31.37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12315 5729 16383 0 0,'-5'0'0'0'0,"-6"0"0"0"0,-6 5 0 0 0,-5 1 0 0 0,1 5 0 0 0,-1 0 0 0 0,4 4 0 0 0,0-1 0 0 0,3 2 0 0 0,-1-2 0 0 0,-2 1 0 0 0,1 4 0 0 0,0-2 0 0 0,2 2 0 0 0,-1-4 0 0 0,-3-3 0 0 0,3 0 0 0 0,3 4 0 0 0,-1-2 0 0 0,-2-2 0 0 0,1 0 0 0 0,-1 1 0 0 0,1 0 0 0 0,-1-1 0 0 0,2 3 0 0 0,-1-2 0 0 0,-3 2 0 0 0,-3-2 0 0 0,1 3 0 0 0,1-3 0 0 0,2 2 0 0 0,0-1 0 0 0,-2 1 0 0 0,2 3 0 0 0,-1-2 0 0 0,-2-2 0 0 0,2 0 0 0 0,5 3 0 0 0,-1-2 0 0 0,-3-3 0 0 0,2 1 0 0 0,-1-2 0 0 0,1 3 0 0 0,-1-1 0 0 0,3 1 0 0 0,-3-1 0 0 0,3 2 0 0 0,3 3 0 0 0,-2-2 0 0 0,-3-2 0 0 0,-4-4 0 0 0,1 0 0 0 0,4 4 0 0 0,-1-1 0 0 0,-2-2 0 0 0,1 2 0 0 0,-1-2 0 0 0,3 3 0 0 0,-2-1 0 0 0,3 1 0 0 0,-2-1 0 0 0,1 2 0 0 0,-1-1 0 0 0,2 1 0 0 0,-2-2 0 0 0,2 3 0 0 0,-2-3 0 0 0,2 2 0 0 0,-2-1 0 0 0,2 1 0 0 0,-2-2 0 0 0,2 2 0 0 0,-2-2 0 0 0,1 3 0 0 0,-1-3 0 0 0,2-7 0 0 0,-2-6 0 0 0,2-7 0 0 0,3-7 0 0 0,3-7 0 0 0,3-3 0 0 0,2-4 0 0 0,1-1 0 0 0,1-1 0 0 0,1 0 0 0 0,0 1 0 0 0,-1-2 0 0 0,1 3 0 0 0,-1-1 0 0 0,0 10 0 0 0,0 13 0 0 0,0 13 0 0 0,0 9 0 0 0,0 7 0 0 0,5 0 0 0 0,1 1 0 0 0,5 1 0 0 0,1 0 0 0 0,2-3 0 0 0,-1 0 0 0 0,-2 1 0 0 0,-3 0 0 0 0,1 2 0 0 0,0 1 0 0 0,3-2 0 0 0,4-8 0 0 0,4-5 0 0 0,4-4 0 0 0,2-4 0 0 0,2-3 0 0 0,0 0 0 0 0,1-1 0 0 0,-4-5 0 0 0,-4-2 0 0 0,2 2 0 0 0,1 0 0 0 0,-4-2 0 0 0,0-1 0 0 0,-4-4 0 0 0,0 1 0 0 0,3-2 0 0 0,2 1 0 0 0,3 2 0 0 0,2 4 0 0 0,-4 3 0 0 0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4-04T10:44:31.37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12000 5743 16383 0 0,'4'0'0'0'0,"7"0"0"0"0,7 0 0 0 0,-1 5 0 0 0,1 1 0 0 0,4 0 0 0 0,-3 4 0 0 0,0 0 0 0 0,-3 3 0 0 0,1 0 0 0 0,-4 1 0 0 0,3 5 0 0 0,-3 2 0 0 0,1-1 0 0 0,-2 0 0 0 0,-2 3 0 0 0,-3 1 0 0 0,2-4 0 0 0,-1 1 0 0 0,-1 0 0 0 0,-3 3 0 0 0,-1 1 0 0 0,-1 1 0 0 0,-2 1 0 0 0,0 1 0 0 0,0 1 0 0 0,0-1 0 0 0,-1 2 0 0 0,1-2 0 0 0,0 1 0 0 0,0-1 0 0 0,-5 1 0 0 0,-6-6 0 0 0,-2-1 0 0 0,2 0 0 0 0,-2-3 0 0 0,-3-6 0 0 0,0 1 0 0 0,-1-3 0 0 0,3 2 0 0 0,-3-1 0 0 0,3 1 0 0 0,-1 0 0 0 0,-2 1 0 0 0,-5 1 0 0 0,3-1 0 0 0,0 0 0 0 0,3 1 0 0 0,-1-2 0 0 0,3 2 0 0 0,-1-1 0 0 0,2 1 0 0 0,3 3 0 0 0,-1-2 0 0 0,-4-3 0 0 0,1-9 0 0 0,3-9 0 0 0,-1-5 0 0 0,0-5 0 0 0,-1 0 0 0 0,0-2 0 0 0,4-3 0 0 0,-2 1 0 0 0,1 0 0 0 0,2-1 0 0 0,2-5 0 0 0,3 0 0 0 0,-4 3 0 0 0,0 1 0 0 0,1-1 0 0 0,-2 3 0 0 0,-1 0 0 0 0,1-1 0 0 0,2 7 0 0 0,3 11 0 0 0,5 10 0 0 0,4 9 0 0 0,5 2 0 0 0,-1 2 0 0 0,5-3 0 0 0,-1 1 0 0 0,2-3 0 0 0,-3 1 0 0 0,3-3 0 0 0,2 1 0 0 0,-1 4 0 0 0,0-3 0 0 0,3-3 0 0 0,2-4 0 0 0,3-9 0 0 0,1-4 0 0 0,1-6 0 0 0,1-1 0 0 0,0 1 0 0 0,-4-3 0 0 0,-3 0 0 0 0,2 4 0 0 0,-1 3 0 0 0,3 2 0 0 0,1 2 0 0 0,-4-4 0 0 0,-1 0 0 0 0,0 0 0 0 0,-2 2 0 0 0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4-04T10:44:31.37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12236 6054 16383 0 0,'0'4'0'0'0,"-7"3"0"0"0,-4 4 0 0 0,1 5 0 0 0,2 5 0 0 0,3 2 0 0 0,0 4 0 0 0,3 1 0 0 0,2 1 0 0 0,0 0 0 0 0,0 0 0 0 0,0-1 0 0 0,2 1 0 0 0,-2 0 0 0 0,0-1 0 0 0,0 0 0 0 0,0 1 0 0 0,0-2 0 0 0,0 1 0 0 0,0 0 0 0 0,0 0 0 0 0,0 1 0 0 0,0-2 0 0 0,8-4 0 0 0,2-1 0 0 0,0 0 0 0 0,-2 1 0 0 0,-1 2 0 0 0,-4 1 0 0 0,-1 0 0 0 0,-1 2 0 0 0,-1 0 0 0 0,-1 1 0 0 0,1-1 0 0 0,0 1 0 0 0,0-2 0 0 0,-2 2 0 0 0,2-1 0 0 0,0 0 0 0 0,0 0 0 0 0,0 0 0 0 0,0 0 0 0 0,0 0 0 0 0,0 0 0 0 0,0 0 0 0 0,0 1 0 0 0,0-2 0 0 0,0 1 0 0 0,0 0 0 0 0,0 1 0 0 0,0-1 0 0 0,0 0 0 0 0,0-1 0 0 0,0 1 0 0 0,0 1 0 0 0,0-1 0 0 0,0 0 0 0 0,0-1 0 0 0,0 2 0 0 0,0-1 0 0 0,0 0 0 0 0,0 0 0 0 0,0 0 0 0 0,0 0 0 0 0,0 0 0 0 0,0 0 0 0 0,0 0 0 0 0,0 1 0 0 0,0-1 0 0 0,0-1 0 0 0,0 1 0 0 0,0-4 0 0 0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4-04T10:44:31.37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14870 6167 16383 0 0,'0'4'0'0'0,"0"8"0"0"0,0 5 0 0 0,0 5 0 0 0,0 4 0 0 0,0 1 0 0 0,0 3 0 0 0,0 0 0 0 0,0-1 0 0 0,0 1 0 0 0,0-1 0 0 0,0-1 0 0 0,0 1 0 0 0,4-6 0 0 0,3 0 0 0 0,-1-1 0 0 0,-1 2 0 0 0,-2 0 0 0 0,-1 2 0 0 0,0 1 0 0 0,-2 1 0 0 0,0 0 0 0 0,0 1 0 0 0,0 0 0 0 0,-1 0 0 0 0,1-1 0 0 0,5 0 0 0 0,1 1 0 0 0,0-1 0 0 0,-2 0 0 0 0,-1 0 0 0 0,4-4 0 0 0,1-1 0 0 0,-2-1 0 0 0,-1 1 0 0 0,4-3 0 0 0,-1 0 0 0 0,-1 1 0 0 0,-2 2 0 0 0,-2 1 0 0 0,-1 3 0 0 0,-1 0 0 0 0,-1 2 0 0 0,0-1 0 0 0,0 1 0 0 0,4-5 0 0 0,2-2 0 0 0,0 0 0 0 0,-1 2 0 0 0,-2 1 0 0 0,-1 1 0 0 0,-2 2 0 0 0,1 0 0 0 0,4 0 0 0 0,1 0 0 0 0,0 1 0 0 0,-2-1 0 0 0,0 1 0 0 0,-2-1 0 0 0,-1 1 0 0 0,-1-1 0 0 0,0 1 0 0 0,0-1 0 0 0,0 0 0 0 0,-1 0 0 0 0,1 1 0 0 0,0-1 0 0 0,0 0 0 0 0,0 1 0 0 0,0-1 0 0 0,5-4 0 0 0,1-2 0 0 0,0-5 0 0 0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4-04T10:44:31.37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11864 7757 16383 0 0,'0'-5'0'0'0,"0"-6"0"0"0,0-7 0 0 0,5 0 0 0 0,1-2 0 0 0,6-2 0 0 0,4 2 0 0 0,0 1 0 0 0,3 2 0 0 0,-3 0 0 0 0,2 2 0 0 0,-2 0 0 0 0,0 1 0 0 0,3 4 0 0 0,3 3 0 0 0,-2-2 0 0 0,0 1 0 0 0,-3-4 0 0 0,1 1 0 0 0,1 2 0 0 0,4 2 0 0 0,1 3 0 0 0,-1-2 0 0 0,-1-1 0 0 0,0 0 0 0 0,-2-2 0 0 0,-1-1 0 0 0,2 2 0 0 0,2 2 0 0 0,3 2 0 0 0,1 2 0 0 0,1 1 0 0 0,-3-4 0 0 0,-3-1 0 0 0,2 0 0 0 0,0 2 0 0 0,2 0 0 0 0,1 2 0 0 0,1 1 0 0 0,0 1 0 0 0,1 0 0 0 0,2 0 0 0 0,-2 0 0 0 0,0 1 0 0 0,0-1 0 0 0,0 0 0 0 0,0 0 0 0 0,-4 5 0 0 0,-3 2 0 0 0,2-1 0 0 0,-5 4 0 0 0,0 0 0 0 0,-4 3 0 0 0,-4 5 0 0 0,-3 3 0 0 0,1-1 0 0 0,-1 1 0 0 0,-2 1 0 0 0,-1 3 0 0 0,-2 1 0 0 0,-2 2 0 0 0,-1-1 0 0 0,0 2 0 0 0,0 0 0 0 0,0 1 0 0 0,-1-1 0 0 0,1 1 0 0 0,0-2 0 0 0,-5-4 0 0 0,-2-2 0 0 0,1 1 0 0 0,-4-4 0 0 0,0 0 0 0 0,1 2 0 0 0,-2-4 0 0 0,1 2 0 0 0,-4-5 0 0 0,2 3 0 0 0,-3-3 0 0 0,0 1 0 0 0,0-1 0 0 0,-4 1 0 0 0,2 3 0 0 0,-2-1 0 0 0,3 1 0 0 0,-1-2 0 0 0,3 0 0 0 0,-2-2 0 0 0,2 2 0 0 0,-1-3 0 0 0,2 3 0 0 0,-3-3 0 0 0,3 2 0 0 0,-3-1 0 0 0,-3-4 0 0 0,2 2 0 0 0,-1-1 0 0 0,2 2 0 0 0,-1-1 0 0 0,-2-2 0 0 0,2 2 0 0 0,-2-3 0 0 0,-1 0 0 0 0,-4-4 0 0 0,-1-1 0 0 0,2 3 0 0 0,1 0 0 0 0,-1-1 0 0 0,4 4 0 0 0,-1-1 0 0 0,-1-1 0 0 0,-2-2 0 0 0,3 3 0 0 0,0-1 0 0 0,-2 4 0 0 0,3 5 0 0 0,-1-1 0 0 0,-1-3 0 0 0,3 2 0 0 0,-1-4 0 0 0,3 4 0 0 0,-1-3 0 0 0,-2-2 0 0 0,2 2 0 0 0,-1-1 0 0 0,3 2 0 0 0,-2-1 0 0 0,3 3 0 0 0,3 3 0 0 0,4 4 0 0 0,3 3 0 0 0,1 1 0 0 0,3 2 0 0 0,0 2 0 0 0,7-6 0 0 0,0 0 0 0 0,5-6 0 0 0,5-5 0 0 0,-1-1 0 0 0,3-1 0 0 0,-3 1 0 0 0,2 0 0 0 0,2-3 0 0 0,-2 2 0 0 0,0-1 0 0 0,3-1 0 0 0,2-4 0 0 0,4-1 0 0 0,0-3 0 0 0,1 0 0 0 0,1-1 0 0 0,1 0 0 0 0,-1-1 0 0 0,1 1 0 0 0,-1-1 0 0 0,1 1 0 0 0,0 0 0 0 0,-1 0 0 0 0,0 0 0 0 0,0 0 0 0 0,0 0 0 0 0,0 0 0 0 0,0 0 0 0 0,1 0 0 0 0,-2 0 0 0 0,1 0 0 0 0,0 0 0 0 0,0 0 0 0 0,0 0 0 0 0,0 0 0 0 0,0 0 0 0 0,1 0 0 0 0,-1 0 0 0 0,0 0 0 0 0,-4 0 0 0 0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4-04T10:44:31.37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12823 7551 16383 0 0,'-5'0'0'0'0,"-2"5"0"0"0,1 7 0 0 0,1 5 0 0 0,1 5 0 0 0,2 5 0 0 0,1 1 0 0 0,0 2 0 0 0,1-1 0 0 0,1 1 0 0 0,-1 0 0 0 0,0 0 0 0 0,0-1 0 0 0,1 0 0 0 0,-1 0 0 0 0,-5-5 0 0 0,-2-2 0 0 0,-4-5 0 0 0,-1 1 0 0 0,3 1 0 0 0,-5-2 0 0 0,3 0 0 0 0,2 2 0 0 0,-2-1 0 0 0,-4 1 0 0 0,0 1 0 0 0,-2-1 0 0 0,2 0 0 0 0,-2-4 0 0 0,3 1 0 0 0,-2-1 0 0 0,-3-5 0 0 0,1 2 0 0 0,5 4 0 0 0,-2-2 0 0 0,3 2 0 0 0,-2-1 0 0 0,-3-4 0 0 0,1 2 0 0 0,-2-2 0 0 0,-3-3 0 0 0,3 3 0 0 0,-1-1 0 0 0,-3-2 0 0 0,-2-3 0 0 0,4 4 0 0 0,-1-2 0 0 0,-1 0 0 0 0,3 3 0 0 0,0 0 0 0 0,-2-2 0 0 0,1 2 0 0 0,2 1 0 0 0,-3-3 0 0 0,-2-2 0 0 0,-3-3 0 0 0,-1-1 0 0 0,4 4 0 0 0,1 1 0 0 0,3 3 0 0 0,1 1 0 0 0,3 3 0 0 0,-1-1 0 0 0,3 3 0 0 0,3 3 0 0 0,4 4 0 0 0,7-4 0 0 0,4 2 0 0 0,5-4 0 0 0,7-4 0 0 0,5-5 0 0 0,4-3 0 0 0,3-3 0 0 0,-4 3 0 0 0,-2 1 0 0 0,1 0 0 0 0,1-2 0 0 0,-4 3 0 0 0,0 2 0 0 0,2-3 0 0 0,1-1 0 0 0,1-2 0 0 0,2 0 0 0 0,-4 2 0 0 0,-1 2 0 0 0,1-1 0 0 0,3-1 0 0 0,-1-2 0 0 0,2-1 0 0 0,1-1 0 0 0,1-1 0 0 0,0 0 0 0 0,0 0 0 0 0,2 0 0 0 0,-7 4 0 0 0,-6 3 0 0 0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4-04T10:44:31.37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6149 8769 16383 0 0,'0'-5'0'0'0,"0"-7"0"0"0,5-6 0 0 0,1-4 0 0 0,6-1 0 0 0,-1 1 0 0 0,3 4 0 0 0,0-1 0 0 0,2 3 0 0 0,-2 0 0 0 0,-3-3 0 0 0,2 2 0 0 0,-3-1 0 0 0,-2-3 0 0 0,3 3 0 0 0,-1-1 0 0 0,-2-2 0 0 0,2 2 0 0 0,0 0 0 0 0,3 3 0 0 0,-2-1 0 0 0,4 3 0 0 0,-2-1 0 0 0,-2-4 0 0 0,1 1 0 0 0,-1 0 0 0 0,2 3 0 0 0,-1-2 0 0 0,-2 8 0 0 0,-4 9 0 0 0,-1 11 0 0 0,-3 8 0 0 0,-2 5 0 0 0,0 5 0 0 0,0 1 0 0 0,-1 1 0 0 0,1 0 0 0 0,-6 1 0 0 0,0-2 0 0 0,-1 0 0 0 0,2-1 0 0 0,1 2 0 0 0,2-2 0 0 0,1 0 0 0 0,1 0 0 0 0,0 1 0 0 0,0-2 0 0 0,0 1 0 0 0,0 0 0 0 0,1 1 0 0 0,-1-1 0 0 0,0 0 0 0 0,0 0 0 0 0,0 0 0 0 0,0 1 0 0 0,0-1 0 0 0,0 0 0 0 0,0 0 0 0 0,0 1 0 0 0,0-1 0 0 0,0 0 0 0 0,0 0 0 0 0,0 1 0 0 0,5-6 0 0 0,1-1 0 0 0,1-1 0 0 0,-2 2 0 0 0,-2 3 0 0 0,-1 0 0 0 0,0-4 0 0 0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4-04T10:44:31.37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6720 9127 16383 0 0,'0'-5'0'0'0,"0"-7"0"0"0,5-3 0 0 0,2-3 0 0 0,4 1 0 0 0,7 4 0 0 0,3 3 0 0 0,0 10 0 0 0,-5 10 0 0 0,-10 2 0 0 0,-10 2 0 0 0,-5-10 0 0 0,-1 2 0 0 0,5-2 0 0 0,5 6 0 0 0,2 5 0 0 0,-4 1 0 0 0,-2-2 0 0 0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4-04T10:44:31.37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12806 8595 16383 0 0,'5'0'0'0'0,"0"5"0"0"0,1 8 0 0 0,-6 0 0 0 0,-2-6 0 0 0,-2-10 0 0 0,5-5 0 0 0,6 0 0 0 0,3 6 0 0 0,-1 8 0 0 0,-1 10 0 0 0,-4 5 0 0 0,-5 1 0 0 0,-8-5 0 0 0,-2-9 0 0 0,-3-7 0 0 0,-5-3 0 0 0,2-7 0 0 0,3-6 0 0 0,4-7 0 0 0,5-4 0 0 0,1-3 0 0 0,3 8 0 0 0,1 14 0 0 0,1 12 0 0 0,0 7 0 0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4/4/2022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24022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4/4/2022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05588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4/4/2022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7049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4/4/2022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0135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4/4/2022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35926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4/4/2022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98762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4/4/2022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82076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4/4/2022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38121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4/4/2022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39007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4/4/2022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9173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4/4/2022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87957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dirty="0"/>
              <a:pPr/>
              <a:t>4/4/2022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04718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customXml" Target="../ink/ink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13" Type="http://schemas.openxmlformats.org/officeDocument/2006/relationships/customXml" Target="../ink/ink8.xml"/><Relationship Id="rId18" Type="http://schemas.openxmlformats.org/officeDocument/2006/relationships/image" Target="../media/image18.png"/><Relationship Id="rId26" Type="http://schemas.openxmlformats.org/officeDocument/2006/relationships/image" Target="../media/image22.png"/><Relationship Id="rId39" Type="http://schemas.openxmlformats.org/officeDocument/2006/relationships/customXml" Target="../ink/ink21.xml"/><Relationship Id="rId21" Type="http://schemas.openxmlformats.org/officeDocument/2006/relationships/customXml" Target="../ink/ink12.xml"/><Relationship Id="rId34" Type="http://schemas.openxmlformats.org/officeDocument/2006/relationships/image" Target="../media/image26.png"/><Relationship Id="rId42" Type="http://schemas.openxmlformats.org/officeDocument/2006/relationships/image" Target="../media/image30.png"/><Relationship Id="rId47" Type="http://schemas.openxmlformats.org/officeDocument/2006/relationships/customXml" Target="../ink/ink25.xml"/><Relationship Id="rId50" Type="http://schemas.openxmlformats.org/officeDocument/2006/relationships/image" Target="../media/image34.png"/><Relationship Id="rId55" Type="http://schemas.openxmlformats.org/officeDocument/2006/relationships/customXml" Target="../ink/ink29.xml"/><Relationship Id="rId63" Type="http://schemas.openxmlformats.org/officeDocument/2006/relationships/customXml" Target="../ink/ink33.xml"/><Relationship Id="rId68" Type="http://schemas.openxmlformats.org/officeDocument/2006/relationships/image" Target="../media/image43.png"/><Relationship Id="rId76" Type="http://schemas.openxmlformats.org/officeDocument/2006/relationships/image" Target="../media/image47.png"/><Relationship Id="rId84" Type="http://schemas.openxmlformats.org/officeDocument/2006/relationships/image" Target="../media/image51.png"/><Relationship Id="rId89" Type="http://schemas.openxmlformats.org/officeDocument/2006/relationships/customXml" Target="../ink/ink46.xml"/><Relationship Id="rId7" Type="http://schemas.openxmlformats.org/officeDocument/2006/relationships/customXml" Target="../ink/ink5.xml"/><Relationship Id="rId71" Type="http://schemas.openxmlformats.org/officeDocument/2006/relationships/customXml" Target="../ink/ink37.xml"/><Relationship Id="rId2" Type="http://schemas.openxmlformats.org/officeDocument/2006/relationships/image" Target="../media/image10.png"/><Relationship Id="rId16" Type="http://schemas.openxmlformats.org/officeDocument/2006/relationships/image" Target="../media/image17.png"/><Relationship Id="rId29" Type="http://schemas.openxmlformats.org/officeDocument/2006/relationships/customXml" Target="../ink/ink16.xml"/><Relationship Id="rId11" Type="http://schemas.openxmlformats.org/officeDocument/2006/relationships/customXml" Target="../ink/ink7.xml"/><Relationship Id="rId24" Type="http://schemas.openxmlformats.org/officeDocument/2006/relationships/image" Target="../media/image21.png"/><Relationship Id="rId32" Type="http://schemas.openxmlformats.org/officeDocument/2006/relationships/image" Target="../media/image25.png"/><Relationship Id="rId37" Type="http://schemas.openxmlformats.org/officeDocument/2006/relationships/customXml" Target="../ink/ink20.xml"/><Relationship Id="rId40" Type="http://schemas.openxmlformats.org/officeDocument/2006/relationships/image" Target="../media/image29.png"/><Relationship Id="rId45" Type="http://schemas.openxmlformats.org/officeDocument/2006/relationships/customXml" Target="../ink/ink24.xml"/><Relationship Id="rId53" Type="http://schemas.openxmlformats.org/officeDocument/2006/relationships/customXml" Target="../ink/ink28.xml"/><Relationship Id="rId58" Type="http://schemas.openxmlformats.org/officeDocument/2006/relationships/image" Target="../media/image38.png"/><Relationship Id="rId66" Type="http://schemas.openxmlformats.org/officeDocument/2006/relationships/image" Target="../media/image42.png"/><Relationship Id="rId74" Type="http://schemas.openxmlformats.org/officeDocument/2006/relationships/image" Target="../media/image46.png"/><Relationship Id="rId79" Type="http://schemas.openxmlformats.org/officeDocument/2006/relationships/customXml" Target="../ink/ink41.xml"/><Relationship Id="rId87" Type="http://schemas.openxmlformats.org/officeDocument/2006/relationships/customXml" Target="../ink/ink45.xml"/><Relationship Id="rId5" Type="http://schemas.openxmlformats.org/officeDocument/2006/relationships/customXml" Target="../ink/ink4.xml"/><Relationship Id="rId61" Type="http://schemas.openxmlformats.org/officeDocument/2006/relationships/customXml" Target="../ink/ink32.xml"/><Relationship Id="rId82" Type="http://schemas.openxmlformats.org/officeDocument/2006/relationships/image" Target="../media/image50.png"/><Relationship Id="rId90" Type="http://schemas.openxmlformats.org/officeDocument/2006/relationships/image" Target="../media/image54.png"/><Relationship Id="rId19" Type="http://schemas.openxmlformats.org/officeDocument/2006/relationships/customXml" Target="../ink/ink11.xml"/><Relationship Id="rId4" Type="http://schemas.openxmlformats.org/officeDocument/2006/relationships/image" Target="../media/image11.png"/><Relationship Id="rId9" Type="http://schemas.openxmlformats.org/officeDocument/2006/relationships/customXml" Target="../ink/ink6.xml"/><Relationship Id="rId14" Type="http://schemas.openxmlformats.org/officeDocument/2006/relationships/image" Target="../media/image16.png"/><Relationship Id="rId22" Type="http://schemas.openxmlformats.org/officeDocument/2006/relationships/image" Target="../media/image20.png"/><Relationship Id="rId27" Type="http://schemas.openxmlformats.org/officeDocument/2006/relationships/customXml" Target="../ink/ink15.xml"/><Relationship Id="rId30" Type="http://schemas.openxmlformats.org/officeDocument/2006/relationships/image" Target="../media/image24.png"/><Relationship Id="rId35" Type="http://schemas.openxmlformats.org/officeDocument/2006/relationships/customXml" Target="../ink/ink19.xml"/><Relationship Id="rId43" Type="http://schemas.openxmlformats.org/officeDocument/2006/relationships/customXml" Target="../ink/ink23.xml"/><Relationship Id="rId48" Type="http://schemas.openxmlformats.org/officeDocument/2006/relationships/image" Target="../media/image33.png"/><Relationship Id="rId56" Type="http://schemas.openxmlformats.org/officeDocument/2006/relationships/image" Target="../media/image37.png"/><Relationship Id="rId64" Type="http://schemas.openxmlformats.org/officeDocument/2006/relationships/image" Target="../media/image41.png"/><Relationship Id="rId69" Type="http://schemas.openxmlformats.org/officeDocument/2006/relationships/customXml" Target="../ink/ink36.xml"/><Relationship Id="rId77" Type="http://schemas.openxmlformats.org/officeDocument/2006/relationships/customXml" Target="../ink/ink40.xml"/><Relationship Id="rId8" Type="http://schemas.openxmlformats.org/officeDocument/2006/relationships/image" Target="../media/image13.png"/><Relationship Id="rId51" Type="http://schemas.openxmlformats.org/officeDocument/2006/relationships/customXml" Target="../ink/ink27.xml"/><Relationship Id="rId72" Type="http://schemas.openxmlformats.org/officeDocument/2006/relationships/image" Target="../media/image45.png"/><Relationship Id="rId80" Type="http://schemas.openxmlformats.org/officeDocument/2006/relationships/image" Target="../media/image49.png"/><Relationship Id="rId85" Type="http://schemas.openxmlformats.org/officeDocument/2006/relationships/customXml" Target="../ink/ink44.xml"/><Relationship Id="rId3" Type="http://schemas.openxmlformats.org/officeDocument/2006/relationships/customXml" Target="../ink/ink3.xml"/><Relationship Id="rId12" Type="http://schemas.openxmlformats.org/officeDocument/2006/relationships/image" Target="../media/image15.png"/><Relationship Id="rId17" Type="http://schemas.openxmlformats.org/officeDocument/2006/relationships/customXml" Target="../ink/ink10.xml"/><Relationship Id="rId25" Type="http://schemas.openxmlformats.org/officeDocument/2006/relationships/customXml" Target="../ink/ink14.xml"/><Relationship Id="rId33" Type="http://schemas.openxmlformats.org/officeDocument/2006/relationships/customXml" Target="../ink/ink18.xml"/><Relationship Id="rId38" Type="http://schemas.openxmlformats.org/officeDocument/2006/relationships/image" Target="../media/image28.png"/><Relationship Id="rId46" Type="http://schemas.openxmlformats.org/officeDocument/2006/relationships/image" Target="../media/image32.png"/><Relationship Id="rId59" Type="http://schemas.openxmlformats.org/officeDocument/2006/relationships/customXml" Target="../ink/ink31.xml"/><Relationship Id="rId67" Type="http://schemas.openxmlformats.org/officeDocument/2006/relationships/customXml" Target="../ink/ink35.xml"/><Relationship Id="rId20" Type="http://schemas.openxmlformats.org/officeDocument/2006/relationships/image" Target="../media/image19.png"/><Relationship Id="rId41" Type="http://schemas.openxmlformats.org/officeDocument/2006/relationships/customXml" Target="../ink/ink22.xml"/><Relationship Id="rId54" Type="http://schemas.openxmlformats.org/officeDocument/2006/relationships/image" Target="../media/image36.png"/><Relationship Id="rId62" Type="http://schemas.openxmlformats.org/officeDocument/2006/relationships/image" Target="../media/image40.png"/><Relationship Id="rId70" Type="http://schemas.openxmlformats.org/officeDocument/2006/relationships/image" Target="../media/image44.png"/><Relationship Id="rId75" Type="http://schemas.openxmlformats.org/officeDocument/2006/relationships/customXml" Target="../ink/ink39.xml"/><Relationship Id="rId83" Type="http://schemas.openxmlformats.org/officeDocument/2006/relationships/customXml" Target="../ink/ink43.xml"/><Relationship Id="rId88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5" Type="http://schemas.openxmlformats.org/officeDocument/2006/relationships/customXml" Target="../ink/ink9.xml"/><Relationship Id="rId23" Type="http://schemas.openxmlformats.org/officeDocument/2006/relationships/customXml" Target="../ink/ink13.xml"/><Relationship Id="rId28" Type="http://schemas.openxmlformats.org/officeDocument/2006/relationships/image" Target="../media/image23.png"/><Relationship Id="rId36" Type="http://schemas.openxmlformats.org/officeDocument/2006/relationships/image" Target="../media/image27.png"/><Relationship Id="rId49" Type="http://schemas.openxmlformats.org/officeDocument/2006/relationships/customXml" Target="../ink/ink26.xml"/><Relationship Id="rId57" Type="http://schemas.openxmlformats.org/officeDocument/2006/relationships/customXml" Target="../ink/ink30.xml"/><Relationship Id="rId10" Type="http://schemas.openxmlformats.org/officeDocument/2006/relationships/image" Target="../media/image14.png"/><Relationship Id="rId31" Type="http://schemas.openxmlformats.org/officeDocument/2006/relationships/customXml" Target="../ink/ink17.xml"/><Relationship Id="rId44" Type="http://schemas.openxmlformats.org/officeDocument/2006/relationships/image" Target="../media/image31.png"/><Relationship Id="rId52" Type="http://schemas.openxmlformats.org/officeDocument/2006/relationships/image" Target="../media/image35.png"/><Relationship Id="rId60" Type="http://schemas.openxmlformats.org/officeDocument/2006/relationships/image" Target="../media/image39.png"/><Relationship Id="rId65" Type="http://schemas.openxmlformats.org/officeDocument/2006/relationships/customXml" Target="../ink/ink34.xml"/><Relationship Id="rId73" Type="http://schemas.openxmlformats.org/officeDocument/2006/relationships/customXml" Target="../ink/ink38.xml"/><Relationship Id="rId78" Type="http://schemas.openxmlformats.org/officeDocument/2006/relationships/image" Target="../media/image48.png"/><Relationship Id="rId81" Type="http://schemas.openxmlformats.org/officeDocument/2006/relationships/customXml" Target="../ink/ink42.xml"/><Relationship Id="rId86" Type="http://schemas.openxmlformats.org/officeDocument/2006/relationships/image" Target="../media/image5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customXml" Target="../ink/ink47.xml"/><Relationship Id="rId7" Type="http://schemas.openxmlformats.org/officeDocument/2006/relationships/customXml" Target="../ink/ink49.xml"/><Relationship Id="rId12" Type="http://schemas.openxmlformats.org/officeDocument/2006/relationships/image" Target="../media/image62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png"/><Relationship Id="rId11" Type="http://schemas.openxmlformats.org/officeDocument/2006/relationships/customXml" Target="../ink/ink51.xml"/><Relationship Id="rId5" Type="http://schemas.openxmlformats.org/officeDocument/2006/relationships/customXml" Target="../ink/ink48.xml"/><Relationship Id="rId10" Type="http://schemas.openxmlformats.org/officeDocument/2006/relationships/image" Target="../media/image61.png"/><Relationship Id="rId4" Type="http://schemas.openxmlformats.org/officeDocument/2006/relationships/image" Target="../media/image58.png"/><Relationship Id="rId9" Type="http://schemas.openxmlformats.org/officeDocument/2006/relationships/customXml" Target="../ink/ink5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507873" y="812673"/>
            <a:ext cx="7315200" cy="3255264"/>
          </a:xfrm>
        </p:spPr>
        <p:txBody>
          <a:bodyPr/>
          <a:lstStyle/>
          <a:p>
            <a:r>
              <a:rPr lang="pl-PL" dirty="0"/>
              <a:t>I część matury z informatyki 2019 maj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Obraz 5">
            <a:extLst>
              <a:ext uri="{FF2B5EF4-FFF2-40B4-BE49-F238E27FC236}">
                <a16:creationId xmlns:a16="http://schemas.microsoft.com/office/drawing/2014/main" xmlns="" id="{BEBA7568-0A6A-3B93-0C68-3A2B7EA3FA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86181" y="2753"/>
            <a:ext cx="4809994" cy="6852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317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7D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27A9BB18-25B2-BF8D-64A1-BDF9B7C9BC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xmlns="" id="{C232E955-BB9D-97B6-0C00-C5AA9DBD4D08}"/>
              </a:ext>
            </a:extLst>
          </p:cNvPr>
          <p:cNvSpPr txBox="1"/>
          <p:nvPr/>
        </p:nvSpPr>
        <p:spPr>
          <a:xfrm>
            <a:off x="5010150" y="304800"/>
            <a:ext cx="6391275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2400" dirty="0"/>
              <a:t>Algorytm szuka pierwszej parzystej liczby od lewej i ją zapisuje.</a:t>
            </a:r>
          </a:p>
        </p:txBody>
      </p:sp>
      <p:pic>
        <p:nvPicPr>
          <p:cNvPr id="6" name="Obraz 7">
            <a:extLst>
              <a:ext uri="{FF2B5EF4-FFF2-40B4-BE49-F238E27FC236}">
                <a16:creationId xmlns:a16="http://schemas.microsoft.com/office/drawing/2014/main" xmlns="" id="{B78EE12D-A8D3-432D-3E0C-8951AAC1117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3251" y="2174"/>
            <a:ext cx="4829450" cy="6857000"/>
          </a:xfrm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xmlns="" id="{4F77FBA3-2A54-D6FA-FFDA-5EB19F753322}"/>
              </a:ext>
            </a:extLst>
          </p:cNvPr>
          <p:cNvSpPr txBox="1"/>
          <p:nvPr/>
        </p:nvSpPr>
        <p:spPr>
          <a:xfrm>
            <a:off x="5012724" y="1573426"/>
            <a:ext cx="7191631" cy="230832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dirty="0">
                <a:latin typeface="Rockwell"/>
              </a:rPr>
              <a:t>Działanie algorytmu na bazie tablicy </a:t>
            </a:r>
            <a:endParaRPr lang="pl-PL" dirty="0"/>
          </a:p>
          <a:p>
            <a:r>
              <a:rPr lang="pl-PL" dirty="0">
                <a:latin typeface="Rockwell"/>
              </a:rPr>
              <a:t>A[10]={6, 89, 9, 7, 4, 8, 10, 42, 90, 12}:</a:t>
            </a:r>
            <a:endParaRPr lang="pl-PL" dirty="0"/>
          </a:p>
          <a:p>
            <a:r>
              <a:rPr lang="pl-PL" dirty="0">
                <a:latin typeface="Rockwell"/>
              </a:rPr>
              <a:t>Iteracje:</a:t>
            </a:r>
          </a:p>
          <a:p>
            <a:r>
              <a:rPr lang="pl-PL" dirty="0">
                <a:latin typeface="Rockwell"/>
              </a:rPr>
              <a:t> 1. A[1] = 6  |   6 </a:t>
            </a:r>
            <a:r>
              <a:rPr lang="pl-PL" dirty="0" err="1">
                <a:latin typeface="Rockwell"/>
              </a:rPr>
              <a:t>mod</a:t>
            </a:r>
            <a:r>
              <a:rPr lang="pl-PL" dirty="0">
                <a:latin typeface="Rockwell"/>
              </a:rPr>
              <a:t> 2 = 1 (nie)| c=2</a:t>
            </a:r>
          </a:p>
          <a:p>
            <a:r>
              <a:rPr lang="pl-PL" dirty="0">
                <a:latin typeface="Rockwell"/>
              </a:rPr>
              <a:t> 2. A[2] = 89| 89 </a:t>
            </a:r>
            <a:r>
              <a:rPr lang="pl-PL" dirty="0" err="1">
                <a:latin typeface="Rockwell"/>
              </a:rPr>
              <a:t>mod</a:t>
            </a:r>
            <a:r>
              <a:rPr lang="pl-PL" dirty="0">
                <a:latin typeface="Rockwell"/>
              </a:rPr>
              <a:t> 2 = 1 (nie)| c=3</a:t>
            </a:r>
          </a:p>
          <a:p>
            <a:r>
              <a:rPr lang="pl-PL" dirty="0">
                <a:latin typeface="Rockwell"/>
              </a:rPr>
              <a:t> 3. A[3] = 9  |   9 </a:t>
            </a:r>
            <a:r>
              <a:rPr lang="pl-PL" dirty="0" err="1">
                <a:latin typeface="Rockwell"/>
              </a:rPr>
              <a:t>mod</a:t>
            </a:r>
            <a:r>
              <a:rPr lang="pl-PL" dirty="0">
                <a:latin typeface="Rockwell"/>
              </a:rPr>
              <a:t> 2 = 1 (nie)| c=4</a:t>
            </a:r>
          </a:p>
          <a:p>
            <a:r>
              <a:rPr lang="pl-PL" dirty="0">
                <a:latin typeface="Rockwell"/>
              </a:rPr>
              <a:t> 4. A[4] = 7  |   7 </a:t>
            </a:r>
            <a:r>
              <a:rPr lang="pl-PL" dirty="0" err="1">
                <a:latin typeface="Rockwell"/>
              </a:rPr>
              <a:t>mod</a:t>
            </a:r>
            <a:r>
              <a:rPr lang="pl-PL" dirty="0">
                <a:latin typeface="Rockwell"/>
              </a:rPr>
              <a:t> 2 = 1 (nie)| c=5</a:t>
            </a:r>
          </a:p>
          <a:p>
            <a:r>
              <a:rPr lang="pl-PL" dirty="0">
                <a:latin typeface="Rockwell"/>
              </a:rPr>
              <a:t> 5. A[5] = 4  |   4 </a:t>
            </a:r>
            <a:r>
              <a:rPr lang="pl-PL" dirty="0" err="1">
                <a:latin typeface="Rockwell"/>
              </a:rPr>
              <a:t>mod</a:t>
            </a:r>
            <a:r>
              <a:rPr lang="pl-PL" dirty="0">
                <a:latin typeface="Rockwell"/>
              </a:rPr>
              <a:t> 2 = 0 (tak)| w=4 | Koniec działania</a:t>
            </a:r>
          </a:p>
        </p:txBody>
      </p:sp>
    </p:spTree>
    <p:extLst>
      <p:ext uri="{BB962C8B-B14F-4D97-AF65-F5344CB8AC3E}">
        <p14:creationId xmlns:p14="http://schemas.microsoft.com/office/powerpoint/2010/main" val="1568759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7008">
            <a:alpha val="9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38FE2704-F683-233D-72D9-FB664945B5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8" name="Obraz 8">
            <a:extLst>
              <a:ext uri="{FF2B5EF4-FFF2-40B4-BE49-F238E27FC236}">
                <a16:creationId xmlns:a16="http://schemas.microsoft.com/office/drawing/2014/main" xmlns="" id="{B5434225-C289-0980-20D4-F637BA1BA2E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3191" y="-2974"/>
            <a:ext cx="7315200" cy="1958017"/>
          </a:xfrm>
        </p:spPr>
      </p:pic>
      <p:pic>
        <p:nvPicPr>
          <p:cNvPr id="10" name="Obraz 10">
            <a:extLst>
              <a:ext uri="{FF2B5EF4-FFF2-40B4-BE49-F238E27FC236}">
                <a16:creationId xmlns:a16="http://schemas.microsoft.com/office/drawing/2014/main" xmlns="" id="{4158C0C8-1F36-F4DE-3168-194E52F3C9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8" y="2179043"/>
            <a:ext cx="4616971" cy="4673485"/>
          </a:xfrm>
          <a:prstGeom prst="rect">
            <a:avLst/>
          </a:prstGeom>
        </p:spPr>
      </p:pic>
      <p:sp>
        <p:nvSpPr>
          <p:cNvPr id="11" name="pole tekstowe 10">
            <a:extLst>
              <a:ext uri="{FF2B5EF4-FFF2-40B4-BE49-F238E27FC236}">
                <a16:creationId xmlns:a16="http://schemas.microsoft.com/office/drawing/2014/main" xmlns="" id="{C6121C8E-0D0E-A64F-0251-CA7D48B4957B}"/>
              </a:ext>
            </a:extLst>
          </p:cNvPr>
          <p:cNvSpPr txBox="1"/>
          <p:nvPr/>
        </p:nvSpPr>
        <p:spPr>
          <a:xfrm>
            <a:off x="4974236" y="2363450"/>
            <a:ext cx="4479560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dirty="0"/>
              <a:t>Gdybyśmy mieli tablicę n elementową i ostatnim elementem był jedyna liczba parzysta, to algorytm ten wykonałby obliczenia właśnie n razy.</a:t>
            </a:r>
          </a:p>
        </p:txBody>
      </p:sp>
    </p:spTree>
    <p:extLst>
      <p:ext uri="{BB962C8B-B14F-4D97-AF65-F5344CB8AC3E}">
        <p14:creationId xmlns:p14="http://schemas.microsoft.com/office/powerpoint/2010/main" val="4065067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7D31">
            <a:alpha val="9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01642C3F-848E-2264-C3BD-AE3D0B1C0F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7" name="Obraz 7" descr="Obraz zawierający tekst&#10;&#10;Opis wygenerowany automatycznie">
            <a:extLst>
              <a:ext uri="{FF2B5EF4-FFF2-40B4-BE49-F238E27FC236}">
                <a16:creationId xmlns:a16="http://schemas.microsoft.com/office/drawing/2014/main" xmlns="" id="{1E8FB7C5-8496-98F5-F9FD-2ED48515D0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693" y="893"/>
            <a:ext cx="6086006" cy="3899004"/>
          </a:xfrm>
        </p:spPr>
      </p:pic>
      <p:pic>
        <p:nvPicPr>
          <p:cNvPr id="9" name="Obraz 9">
            <a:extLst>
              <a:ext uri="{FF2B5EF4-FFF2-40B4-BE49-F238E27FC236}">
                <a16:creationId xmlns:a16="http://schemas.microsoft.com/office/drawing/2014/main" xmlns="" id="{3F7A04C7-F070-B261-2ACB-BBC2691DA1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2041" y="3819686"/>
            <a:ext cx="7677461" cy="3041121"/>
          </a:xfrm>
          <a:prstGeom prst="rect">
            <a:avLst/>
          </a:prstGeom>
        </p:spPr>
      </p:pic>
      <p:sp>
        <p:nvSpPr>
          <p:cNvPr id="10" name="pole tekstowe 9">
            <a:extLst>
              <a:ext uri="{FF2B5EF4-FFF2-40B4-BE49-F238E27FC236}">
                <a16:creationId xmlns:a16="http://schemas.microsoft.com/office/drawing/2014/main" xmlns="" id="{516CAB8C-7348-A592-CDEC-FD59368DEAD8}"/>
              </a:ext>
            </a:extLst>
          </p:cNvPr>
          <p:cNvSpPr txBox="1"/>
          <p:nvPr/>
        </p:nvSpPr>
        <p:spPr>
          <a:xfrm>
            <a:off x="6423285" y="252334"/>
            <a:ext cx="4641954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pl-PL" dirty="0"/>
          </a:p>
        </p:txBody>
      </p:sp>
      <p:cxnSp>
        <p:nvCxnSpPr>
          <p:cNvPr id="11" name="Łącznik prosty ze strzałką 10">
            <a:extLst>
              <a:ext uri="{FF2B5EF4-FFF2-40B4-BE49-F238E27FC236}">
                <a16:creationId xmlns:a16="http://schemas.microsoft.com/office/drawing/2014/main" xmlns="" id="{857BFD78-0BD6-EEB1-500F-0321215720D1}"/>
              </a:ext>
            </a:extLst>
          </p:cNvPr>
          <p:cNvCxnSpPr/>
          <p:nvPr/>
        </p:nvCxnSpPr>
        <p:spPr>
          <a:xfrm>
            <a:off x="4120264" y="4114019"/>
            <a:ext cx="2500" cy="2400924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pole tekstowe 11">
            <a:extLst>
              <a:ext uri="{FF2B5EF4-FFF2-40B4-BE49-F238E27FC236}">
                <a16:creationId xmlns:a16="http://schemas.microsoft.com/office/drawing/2014/main" xmlns="" id="{B090A0DC-8FFE-30A9-7F08-79CDE6ED0D6D}"/>
              </a:ext>
            </a:extLst>
          </p:cNvPr>
          <p:cNvSpPr txBox="1"/>
          <p:nvPr/>
        </p:nvSpPr>
        <p:spPr>
          <a:xfrm>
            <a:off x="3473659" y="5022642"/>
            <a:ext cx="2743200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2000" dirty="0">
                <a:latin typeface="Rockwell"/>
              </a:rPr>
              <a:t>n +1</a:t>
            </a:r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xmlns="" id="{819DE12E-5912-3C76-BC9C-DEA61EF36199}"/>
              </a:ext>
            </a:extLst>
          </p:cNvPr>
          <p:cNvSpPr txBox="1"/>
          <p:nvPr/>
        </p:nvSpPr>
        <p:spPr>
          <a:xfrm>
            <a:off x="6427189" y="630992"/>
            <a:ext cx="3055495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dirty="0">
                <a:latin typeface="Rockwell"/>
              </a:rPr>
              <a:t>Algorytm ten tworzy kolejne napisy (liczby), przez dopisanie z prawej kolejnych cyfr, aż do k-1.</a:t>
            </a:r>
          </a:p>
        </p:txBody>
      </p:sp>
    </p:spTree>
    <p:extLst>
      <p:ext uri="{BB962C8B-B14F-4D97-AF65-F5344CB8AC3E}">
        <p14:creationId xmlns:p14="http://schemas.microsoft.com/office/powerpoint/2010/main" val="1911200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7D31">
            <a:alpha val="9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01642C3F-848E-2264-C3BD-AE3D0B1C0F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7" name="Obraz 7" descr="Obraz zawierający tekst&#10;&#10;Opis wygenerowany automatycznie">
            <a:extLst>
              <a:ext uri="{FF2B5EF4-FFF2-40B4-BE49-F238E27FC236}">
                <a16:creationId xmlns:a16="http://schemas.microsoft.com/office/drawing/2014/main" xmlns="" id="{1E8FB7C5-8496-98F5-F9FD-2ED48515D0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693" y="893"/>
            <a:ext cx="6086006" cy="3899004"/>
          </a:xfrm>
        </p:spPr>
      </p:pic>
    </p:spTree>
    <p:extLst>
      <p:ext uri="{BB962C8B-B14F-4D97-AF65-F5344CB8AC3E}">
        <p14:creationId xmlns:p14="http://schemas.microsoft.com/office/powerpoint/2010/main" val="2128353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7D31">
            <a:alpha val="9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01642C3F-848E-2264-C3BD-AE3D0B1C0F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Obraz 5">
            <a:extLst>
              <a:ext uri="{FF2B5EF4-FFF2-40B4-BE49-F238E27FC236}">
                <a16:creationId xmlns:a16="http://schemas.microsoft.com/office/drawing/2014/main" xmlns="" id="{37D2EA95-D765-4BCC-A19A-7BC7B925920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58547" y="8426"/>
            <a:ext cx="9876019" cy="6844496"/>
          </a:xfr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6" name="Pismo odręczne 5">
                <a:extLst>
                  <a:ext uri="{FF2B5EF4-FFF2-40B4-BE49-F238E27FC236}">
                    <a16:creationId xmlns:a16="http://schemas.microsoft.com/office/drawing/2014/main" xmlns="" id="{031AD949-905F-AD7F-C4D6-921D84EF1C0A}"/>
                  </a:ext>
                </a:extLst>
              </p14:cNvPr>
              <p14:cNvContentPartPr/>
              <p14:nvPr/>
            </p14:nvContentPartPr>
            <p14:xfrm>
              <a:off x="3367459" y="2721783"/>
              <a:ext cx="1257300" cy="638175"/>
            </p14:xfrm>
          </p:contentPart>
        </mc:Choice>
        <mc:Fallback xmlns="">
          <p:pic>
            <p:nvPicPr>
              <p:cNvPr id="6" name="Pismo odręczne 5">
                <a:extLst>
                  <a:ext uri="{FF2B5EF4-FFF2-40B4-BE49-F238E27FC236}">
                    <a16:creationId xmlns:a16="http://schemas.microsoft.com/office/drawing/2014/main" id="{031AD949-905F-AD7F-C4D6-921D84EF1C0A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349492" y="2703674"/>
                <a:ext cx="1292874" cy="67403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8" name="Pismo odręczne 7">
                <a:extLst>
                  <a:ext uri="{FF2B5EF4-FFF2-40B4-BE49-F238E27FC236}">
                    <a16:creationId xmlns:a16="http://schemas.microsoft.com/office/drawing/2014/main" xmlns="" id="{E55990D8-980B-5DF3-8272-930C7DBBCF1E}"/>
                  </a:ext>
                </a:extLst>
              </p14:cNvPr>
              <p14:cNvContentPartPr/>
              <p14:nvPr/>
            </p14:nvContentPartPr>
            <p14:xfrm>
              <a:off x="1930548" y="3846694"/>
              <a:ext cx="1019175" cy="857250"/>
            </p14:xfrm>
          </p:contentPart>
        </mc:Choice>
        <mc:Fallback xmlns="">
          <p:pic>
            <p:nvPicPr>
              <p:cNvPr id="8" name="Pismo odręczne 7">
                <a:extLst>
                  <a:ext uri="{FF2B5EF4-FFF2-40B4-BE49-F238E27FC236}">
                    <a16:creationId xmlns:a16="http://schemas.microsoft.com/office/drawing/2014/main" id="{E55990D8-980B-5DF3-8272-930C7DBBCF1E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912605" y="3828970"/>
                <a:ext cx="1054703" cy="893059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03811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7D31">
            <a:alpha val="9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01642C3F-848E-2264-C3BD-AE3D0B1C0F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3" name="Obraz 4" descr="Obraz zawierający stół&#10;&#10;Opis wygenerowany automatycznie">
            <a:extLst>
              <a:ext uri="{FF2B5EF4-FFF2-40B4-BE49-F238E27FC236}">
                <a16:creationId xmlns:a16="http://schemas.microsoft.com/office/drawing/2014/main" xmlns="" id="{987F9186-4683-2839-8BB0-0C1015378D9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3191" y="2174"/>
            <a:ext cx="5716249" cy="6857000"/>
          </a:xfrm>
        </p:spPr>
      </p:pic>
      <p:sp>
        <p:nvSpPr>
          <p:cNvPr id="10" name="pole tekstowe 9">
            <a:extLst>
              <a:ext uri="{FF2B5EF4-FFF2-40B4-BE49-F238E27FC236}">
                <a16:creationId xmlns:a16="http://schemas.microsoft.com/office/drawing/2014/main" xmlns="" id="{852CB0C4-3416-9883-4AD2-00FBF5C80325}"/>
              </a:ext>
            </a:extLst>
          </p:cNvPr>
          <p:cNvSpPr txBox="1"/>
          <p:nvPr/>
        </p:nvSpPr>
        <p:spPr>
          <a:xfrm>
            <a:off x="5852160" y="1635760"/>
            <a:ext cx="539496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dirty="0"/>
              <a:t>&lt;-- ta funkcja to podany wcześniejszą stronę przykład, ale dłuższy o jedną "generację"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0" name="Pismo odręczne 19">
                <a:extLst>
                  <a:ext uri="{FF2B5EF4-FFF2-40B4-BE49-F238E27FC236}">
                    <a16:creationId xmlns:a16="http://schemas.microsoft.com/office/drawing/2014/main" xmlns="" id="{10946331-2C5A-D344-5B0A-27A812365B4B}"/>
                  </a:ext>
                </a:extLst>
              </p14:cNvPr>
              <p14:cNvContentPartPr/>
              <p14:nvPr/>
            </p14:nvContentPartPr>
            <p14:xfrm>
              <a:off x="8368030" y="3293110"/>
              <a:ext cx="333375" cy="19050"/>
            </p14:xfrm>
          </p:contentPart>
        </mc:Choice>
        <mc:Fallback xmlns="">
          <p:pic>
            <p:nvPicPr>
              <p:cNvPr id="20" name="Pismo odręczne 19">
                <a:extLst>
                  <a:ext uri="{FF2B5EF4-FFF2-40B4-BE49-F238E27FC236}">
                    <a16:creationId xmlns:a16="http://schemas.microsoft.com/office/drawing/2014/main" id="{10946331-2C5A-D344-5B0A-27A812365B4B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350087" y="3261995"/>
                <a:ext cx="368902" cy="8191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1" name="Pismo odręczne 20">
                <a:extLst>
                  <a:ext uri="{FF2B5EF4-FFF2-40B4-BE49-F238E27FC236}">
                    <a16:creationId xmlns:a16="http://schemas.microsoft.com/office/drawing/2014/main" xmlns="" id="{5B0AC122-D5F7-0B7B-598C-3321D0D82549}"/>
                  </a:ext>
                </a:extLst>
              </p14:cNvPr>
              <p14:cNvContentPartPr/>
              <p14:nvPr/>
            </p14:nvContentPartPr>
            <p14:xfrm>
              <a:off x="7128509" y="3648200"/>
              <a:ext cx="238125" cy="209550"/>
            </p14:xfrm>
          </p:contentPart>
        </mc:Choice>
        <mc:Fallback xmlns="">
          <p:pic>
            <p:nvPicPr>
              <p:cNvPr id="21" name="Pismo odręczne 20">
                <a:extLst>
                  <a:ext uri="{FF2B5EF4-FFF2-40B4-BE49-F238E27FC236}">
                    <a16:creationId xmlns:a16="http://schemas.microsoft.com/office/drawing/2014/main" id="{5B0AC122-D5F7-0B7B-598C-3321D0D82549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110641" y="3630620"/>
                <a:ext cx="274227" cy="24435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2" name="Pismo odręczne 21">
                <a:extLst>
                  <a:ext uri="{FF2B5EF4-FFF2-40B4-BE49-F238E27FC236}">
                    <a16:creationId xmlns:a16="http://schemas.microsoft.com/office/drawing/2014/main" xmlns="" id="{7E0790D5-621C-19F4-11C5-19DE5B025BC2}"/>
                  </a:ext>
                </a:extLst>
              </p14:cNvPr>
              <p14:cNvContentPartPr/>
              <p14:nvPr/>
            </p14:nvContentPartPr>
            <p14:xfrm>
              <a:off x="8428992" y="3674128"/>
              <a:ext cx="152400" cy="219074"/>
            </p14:xfrm>
          </p:contentPart>
        </mc:Choice>
        <mc:Fallback xmlns="">
          <p:pic>
            <p:nvPicPr>
              <p:cNvPr id="22" name="Pismo odręczne 21">
                <a:extLst>
                  <a:ext uri="{FF2B5EF4-FFF2-40B4-BE49-F238E27FC236}">
                    <a16:creationId xmlns:a16="http://schemas.microsoft.com/office/drawing/2014/main" id="{7E0790D5-621C-19F4-11C5-19DE5B025BC2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411544" y="3655963"/>
                <a:ext cx="187651" cy="25504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3" name="Pismo odręczne 22">
                <a:extLst>
                  <a:ext uri="{FF2B5EF4-FFF2-40B4-BE49-F238E27FC236}">
                    <a16:creationId xmlns:a16="http://schemas.microsoft.com/office/drawing/2014/main" xmlns="" id="{D9CC588E-ABEA-96C9-9291-E59D28AD541C}"/>
                  </a:ext>
                </a:extLst>
              </p14:cNvPr>
              <p14:cNvContentPartPr/>
              <p14:nvPr/>
            </p14:nvContentPartPr>
            <p14:xfrm>
              <a:off x="9807910" y="3658760"/>
              <a:ext cx="228600" cy="352425"/>
            </p14:xfrm>
          </p:contentPart>
        </mc:Choice>
        <mc:Fallback xmlns="">
          <p:pic>
            <p:nvPicPr>
              <p:cNvPr id="23" name="Pismo odręczne 22">
                <a:extLst>
                  <a:ext uri="{FF2B5EF4-FFF2-40B4-BE49-F238E27FC236}">
                    <a16:creationId xmlns:a16="http://schemas.microsoft.com/office/drawing/2014/main" id="{D9CC588E-ABEA-96C9-9291-E59D28AD541C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790186" y="3641352"/>
                <a:ext cx="264409" cy="38759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24" name="Pismo odręczne 23">
                <a:extLst>
                  <a:ext uri="{FF2B5EF4-FFF2-40B4-BE49-F238E27FC236}">
                    <a16:creationId xmlns:a16="http://schemas.microsoft.com/office/drawing/2014/main" xmlns="" id="{683218B9-0991-9E9D-1BBF-63D48A4CCF54}"/>
                  </a:ext>
                </a:extLst>
              </p14:cNvPr>
              <p14:cNvContentPartPr/>
              <p14:nvPr/>
            </p14:nvContentPartPr>
            <p14:xfrm>
              <a:off x="5909209" y="4521902"/>
              <a:ext cx="152400" cy="228600"/>
            </p14:xfrm>
          </p:contentPart>
        </mc:Choice>
        <mc:Fallback xmlns="">
          <p:pic>
            <p:nvPicPr>
              <p:cNvPr id="24" name="Pismo odręczne 23">
                <a:extLst>
                  <a:ext uri="{FF2B5EF4-FFF2-40B4-BE49-F238E27FC236}">
                    <a16:creationId xmlns:a16="http://schemas.microsoft.com/office/drawing/2014/main" id="{683218B9-0991-9E9D-1BBF-63D48A4CCF54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5891322" y="4504037"/>
                <a:ext cx="187817" cy="26469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25" name="Pismo odręczne 24">
                <a:extLst>
                  <a:ext uri="{FF2B5EF4-FFF2-40B4-BE49-F238E27FC236}">
                    <a16:creationId xmlns:a16="http://schemas.microsoft.com/office/drawing/2014/main" xmlns="" id="{5DFC9905-AE39-869F-2ECB-AE00E98EA959}"/>
                  </a:ext>
                </a:extLst>
              </p14:cNvPr>
              <p14:cNvContentPartPr/>
              <p14:nvPr/>
            </p14:nvContentPartPr>
            <p14:xfrm>
              <a:off x="6111829" y="4501367"/>
              <a:ext cx="180975" cy="247650"/>
            </p14:xfrm>
          </p:contentPart>
        </mc:Choice>
        <mc:Fallback xmlns="">
          <p:pic>
            <p:nvPicPr>
              <p:cNvPr id="25" name="Pismo odręczne 24">
                <a:extLst>
                  <a:ext uri="{FF2B5EF4-FFF2-40B4-BE49-F238E27FC236}">
                    <a16:creationId xmlns:a16="http://schemas.microsoft.com/office/drawing/2014/main" id="{5DFC9905-AE39-869F-2ECB-AE00E98EA959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6094543" y="4483184"/>
                <a:ext cx="215900" cy="28365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26" name="Pismo odręczne 25">
                <a:extLst>
                  <a:ext uri="{FF2B5EF4-FFF2-40B4-BE49-F238E27FC236}">
                    <a16:creationId xmlns:a16="http://schemas.microsoft.com/office/drawing/2014/main" xmlns="" id="{2F49E7BF-5412-0229-F957-A64DE0344FC9}"/>
                  </a:ext>
                </a:extLst>
              </p14:cNvPr>
              <p14:cNvContentPartPr/>
              <p14:nvPr/>
            </p14:nvContentPartPr>
            <p14:xfrm>
              <a:off x="6447139" y="4511072"/>
              <a:ext cx="142875" cy="209550"/>
            </p14:xfrm>
          </p:contentPart>
        </mc:Choice>
        <mc:Fallback xmlns="">
          <p:pic>
            <p:nvPicPr>
              <p:cNvPr id="26" name="Pismo odręczne 25">
                <a:extLst>
                  <a:ext uri="{FF2B5EF4-FFF2-40B4-BE49-F238E27FC236}">
                    <a16:creationId xmlns:a16="http://schemas.microsoft.com/office/drawing/2014/main" id="{2F49E7BF-5412-0229-F957-A64DE0344FC9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6429235" y="4493090"/>
                <a:ext cx="178325" cy="24588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27" name="Pismo odręczne 26">
                <a:extLst>
                  <a:ext uri="{FF2B5EF4-FFF2-40B4-BE49-F238E27FC236}">
                    <a16:creationId xmlns:a16="http://schemas.microsoft.com/office/drawing/2014/main" xmlns="" id="{99B09312-92EE-C360-613F-B0B32510D0DF}"/>
                  </a:ext>
                </a:extLst>
              </p14:cNvPr>
              <p14:cNvContentPartPr/>
              <p14:nvPr/>
            </p14:nvContentPartPr>
            <p14:xfrm>
              <a:off x="6630671" y="4464239"/>
              <a:ext cx="171450" cy="209550"/>
            </p14:xfrm>
          </p:contentPart>
        </mc:Choice>
        <mc:Fallback xmlns="">
          <p:pic>
            <p:nvPicPr>
              <p:cNvPr id="27" name="Pismo odręczne 26">
                <a:extLst>
                  <a:ext uri="{FF2B5EF4-FFF2-40B4-BE49-F238E27FC236}">
                    <a16:creationId xmlns:a16="http://schemas.microsoft.com/office/drawing/2014/main" id="{99B09312-92EE-C360-613F-B0B32510D0DF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6612996" y="4446627"/>
                <a:ext cx="206447" cy="24513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28" name="Pismo odręczne 27">
                <a:extLst>
                  <a:ext uri="{FF2B5EF4-FFF2-40B4-BE49-F238E27FC236}">
                    <a16:creationId xmlns:a16="http://schemas.microsoft.com/office/drawing/2014/main" xmlns="" id="{272FEDE7-87AF-482A-1D57-9AA539DAF01C}"/>
                  </a:ext>
                </a:extLst>
              </p14:cNvPr>
              <p14:cNvContentPartPr/>
              <p14:nvPr/>
            </p14:nvContentPartPr>
            <p14:xfrm>
              <a:off x="6995721" y="4461006"/>
              <a:ext cx="180975" cy="238125"/>
            </p14:xfrm>
          </p:contentPart>
        </mc:Choice>
        <mc:Fallback xmlns="">
          <p:pic>
            <p:nvPicPr>
              <p:cNvPr id="28" name="Pismo odręczne 27">
                <a:extLst>
                  <a:ext uri="{FF2B5EF4-FFF2-40B4-BE49-F238E27FC236}">
                    <a16:creationId xmlns:a16="http://schemas.microsoft.com/office/drawing/2014/main" id="{272FEDE7-87AF-482A-1D57-9AA539DAF01C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6978535" y="4443720"/>
                <a:ext cx="215697" cy="27305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29" name="Pismo odręczne 28">
                <a:extLst>
                  <a:ext uri="{FF2B5EF4-FFF2-40B4-BE49-F238E27FC236}">
                    <a16:creationId xmlns:a16="http://schemas.microsoft.com/office/drawing/2014/main" xmlns="" id="{74D91853-EB36-4544-EE02-9F9C67B4B315}"/>
                  </a:ext>
                </a:extLst>
              </p14:cNvPr>
              <p14:cNvContentPartPr/>
              <p14:nvPr/>
            </p14:nvContentPartPr>
            <p14:xfrm>
              <a:off x="7291069" y="4461068"/>
              <a:ext cx="142875" cy="190500"/>
            </p14:xfrm>
          </p:contentPart>
        </mc:Choice>
        <mc:Fallback xmlns="">
          <p:pic>
            <p:nvPicPr>
              <p:cNvPr id="29" name="Pismo odręczne 28">
                <a:extLst>
                  <a:ext uri="{FF2B5EF4-FFF2-40B4-BE49-F238E27FC236}">
                    <a16:creationId xmlns:a16="http://schemas.microsoft.com/office/drawing/2014/main" id="{74D91853-EB36-4544-EE02-9F9C67B4B315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7273255" y="4443877"/>
                <a:ext cx="178866" cy="22523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30" name="Pismo odręczne 29">
                <a:extLst>
                  <a:ext uri="{FF2B5EF4-FFF2-40B4-BE49-F238E27FC236}">
                    <a16:creationId xmlns:a16="http://schemas.microsoft.com/office/drawing/2014/main" xmlns="" id="{408EA767-1BD4-D5EB-CA68-AFBB9A58E73E}"/>
                  </a:ext>
                </a:extLst>
              </p14:cNvPr>
              <p14:cNvContentPartPr/>
              <p14:nvPr/>
            </p14:nvContentPartPr>
            <p14:xfrm>
              <a:off x="7677150" y="4482233"/>
              <a:ext cx="104775" cy="266700"/>
            </p14:xfrm>
          </p:contentPart>
        </mc:Choice>
        <mc:Fallback xmlns="">
          <p:pic>
            <p:nvPicPr>
              <p:cNvPr id="30" name="Pismo odręczne 29">
                <a:extLst>
                  <a:ext uri="{FF2B5EF4-FFF2-40B4-BE49-F238E27FC236}">
                    <a16:creationId xmlns:a16="http://schemas.microsoft.com/office/drawing/2014/main" id="{408EA767-1BD4-D5EB-CA68-AFBB9A58E73E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7658768" y="4463991"/>
                <a:ext cx="141171" cy="30281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31" name="Pismo odręczne 30">
                <a:extLst>
                  <a:ext uri="{FF2B5EF4-FFF2-40B4-BE49-F238E27FC236}">
                    <a16:creationId xmlns:a16="http://schemas.microsoft.com/office/drawing/2014/main" xmlns="" id="{A23CB99B-CB3D-5223-A45E-2AD93BA06500}"/>
                  </a:ext>
                </a:extLst>
              </p14:cNvPr>
              <p14:cNvContentPartPr/>
              <p14:nvPr/>
            </p14:nvContentPartPr>
            <p14:xfrm>
              <a:off x="7879835" y="4480645"/>
              <a:ext cx="152400" cy="304800"/>
            </p14:xfrm>
          </p:contentPart>
        </mc:Choice>
        <mc:Fallback xmlns="">
          <p:pic>
            <p:nvPicPr>
              <p:cNvPr id="31" name="Pismo odręczne 30">
                <a:extLst>
                  <a:ext uri="{FF2B5EF4-FFF2-40B4-BE49-F238E27FC236}">
                    <a16:creationId xmlns:a16="http://schemas.microsoft.com/office/drawing/2014/main" id="{A23CB99B-CB3D-5223-A45E-2AD93BA06500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7862428" y="4463095"/>
                <a:ext cx="187569" cy="34025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32" name="Pismo odręczne 31">
                <a:extLst>
                  <a:ext uri="{FF2B5EF4-FFF2-40B4-BE49-F238E27FC236}">
                    <a16:creationId xmlns:a16="http://schemas.microsoft.com/office/drawing/2014/main" xmlns="" id="{291DFAC5-D156-2791-20F9-41DE2ED49DDF}"/>
                  </a:ext>
                </a:extLst>
              </p14:cNvPr>
              <p14:cNvContentPartPr/>
              <p14:nvPr/>
            </p14:nvContentPartPr>
            <p14:xfrm>
              <a:off x="8256270" y="4519899"/>
              <a:ext cx="95250" cy="257175"/>
            </p14:xfrm>
          </p:contentPart>
        </mc:Choice>
        <mc:Fallback xmlns="">
          <p:pic>
            <p:nvPicPr>
              <p:cNvPr id="32" name="Pismo odręczne 31">
                <a:extLst>
                  <a:ext uri="{FF2B5EF4-FFF2-40B4-BE49-F238E27FC236}">
                    <a16:creationId xmlns:a16="http://schemas.microsoft.com/office/drawing/2014/main" id="{291DFAC5-D156-2791-20F9-41DE2ED49DDF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8238180" y="4502125"/>
                <a:ext cx="131799" cy="29308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33" name="Pismo odręczne 32">
                <a:extLst>
                  <a:ext uri="{FF2B5EF4-FFF2-40B4-BE49-F238E27FC236}">
                    <a16:creationId xmlns:a16="http://schemas.microsoft.com/office/drawing/2014/main" xmlns="" id="{EEA0B71C-ACF9-F851-BD1D-666F48AFC3CD}"/>
                  </a:ext>
                </a:extLst>
              </p14:cNvPr>
              <p14:cNvContentPartPr/>
              <p14:nvPr/>
            </p14:nvContentPartPr>
            <p14:xfrm>
              <a:off x="8378192" y="4538181"/>
              <a:ext cx="190500" cy="238125"/>
            </p14:xfrm>
          </p:contentPart>
        </mc:Choice>
        <mc:Fallback xmlns="">
          <p:pic>
            <p:nvPicPr>
              <p:cNvPr id="33" name="Pismo odręczne 32">
                <a:extLst>
                  <a:ext uri="{FF2B5EF4-FFF2-40B4-BE49-F238E27FC236}">
                    <a16:creationId xmlns:a16="http://schemas.microsoft.com/office/drawing/2014/main" id="{EEA0B71C-ACF9-F851-BD1D-666F48AFC3CD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8360906" y="4520502"/>
                <a:ext cx="225425" cy="27384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34" name="Pismo odręczne 33">
                <a:extLst>
                  <a:ext uri="{FF2B5EF4-FFF2-40B4-BE49-F238E27FC236}">
                    <a16:creationId xmlns:a16="http://schemas.microsoft.com/office/drawing/2014/main" xmlns="" id="{E9172DA4-D2A4-DCC4-BF4B-F637596138E9}"/>
                  </a:ext>
                </a:extLst>
              </p14:cNvPr>
              <p14:cNvContentPartPr/>
              <p14:nvPr/>
            </p14:nvContentPartPr>
            <p14:xfrm>
              <a:off x="8764271" y="4497429"/>
              <a:ext cx="171450" cy="238125"/>
            </p14:xfrm>
          </p:contentPart>
        </mc:Choice>
        <mc:Fallback xmlns="">
          <p:pic>
            <p:nvPicPr>
              <p:cNvPr id="34" name="Pismo odręczne 33">
                <a:extLst>
                  <a:ext uri="{FF2B5EF4-FFF2-40B4-BE49-F238E27FC236}">
                    <a16:creationId xmlns:a16="http://schemas.microsoft.com/office/drawing/2014/main" id="{E9172DA4-D2A4-DCC4-BF4B-F637596138E9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8746559" y="4479750"/>
                <a:ext cx="206519" cy="27384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35" name="Pismo odręczne 34">
                <a:extLst>
                  <a:ext uri="{FF2B5EF4-FFF2-40B4-BE49-F238E27FC236}">
                    <a16:creationId xmlns:a16="http://schemas.microsoft.com/office/drawing/2014/main" xmlns="" id="{D66B3A6C-760F-C886-FAA5-5DFD441443D4}"/>
                  </a:ext>
                </a:extLst>
              </p14:cNvPr>
              <p14:cNvContentPartPr/>
              <p14:nvPr/>
            </p14:nvContentPartPr>
            <p14:xfrm>
              <a:off x="9038591" y="4501458"/>
              <a:ext cx="419100" cy="257175"/>
            </p14:xfrm>
          </p:contentPart>
        </mc:Choice>
        <mc:Fallback xmlns="">
          <p:pic>
            <p:nvPicPr>
              <p:cNvPr id="35" name="Pismo odręczne 34">
                <a:extLst>
                  <a:ext uri="{FF2B5EF4-FFF2-40B4-BE49-F238E27FC236}">
                    <a16:creationId xmlns:a16="http://schemas.microsoft.com/office/drawing/2014/main" id="{D66B3A6C-760F-C886-FAA5-5DFD441443D4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9020448" y="4483347"/>
                <a:ext cx="455023" cy="29303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">
            <p14:nvContentPartPr>
              <p14:cNvPr id="36" name="Pismo odręczne 35">
                <a:extLst>
                  <a:ext uri="{FF2B5EF4-FFF2-40B4-BE49-F238E27FC236}">
                    <a16:creationId xmlns:a16="http://schemas.microsoft.com/office/drawing/2014/main" xmlns="" id="{B7545979-5814-23EC-D50C-939EF4343FCF}"/>
                  </a:ext>
                </a:extLst>
              </p14:cNvPr>
              <p14:cNvContentPartPr/>
              <p14:nvPr/>
            </p14:nvContentPartPr>
            <p14:xfrm>
              <a:off x="9740918" y="4470031"/>
              <a:ext cx="180975" cy="323850"/>
            </p14:xfrm>
          </p:contentPart>
        </mc:Choice>
        <mc:Fallback xmlns="">
          <p:pic>
            <p:nvPicPr>
              <p:cNvPr id="36" name="Pismo odręczne 35">
                <a:extLst>
                  <a:ext uri="{FF2B5EF4-FFF2-40B4-BE49-F238E27FC236}">
                    <a16:creationId xmlns:a16="http://schemas.microsoft.com/office/drawing/2014/main" id="{B7545979-5814-23EC-D50C-939EF4343FCF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9722893" y="4452237"/>
                <a:ext cx="216665" cy="35908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7">
            <p14:nvContentPartPr>
              <p14:cNvPr id="37" name="Pismo odręczne 36">
                <a:extLst>
                  <a:ext uri="{FF2B5EF4-FFF2-40B4-BE49-F238E27FC236}">
                    <a16:creationId xmlns:a16="http://schemas.microsoft.com/office/drawing/2014/main" xmlns="" id="{FA5061B0-DA46-8952-4DB5-B6A95396FE54}"/>
                  </a:ext>
                </a:extLst>
              </p14:cNvPr>
              <p14:cNvContentPartPr/>
              <p14:nvPr/>
            </p14:nvContentPartPr>
            <p14:xfrm>
              <a:off x="10053890" y="4450540"/>
              <a:ext cx="247650" cy="333375"/>
            </p14:xfrm>
          </p:contentPart>
        </mc:Choice>
        <mc:Fallback xmlns="">
          <p:pic>
            <p:nvPicPr>
              <p:cNvPr id="37" name="Pismo odręczne 36">
                <a:extLst>
                  <a:ext uri="{FF2B5EF4-FFF2-40B4-BE49-F238E27FC236}">
                    <a16:creationId xmlns:a16="http://schemas.microsoft.com/office/drawing/2014/main" id="{FA5061B0-DA46-8952-4DB5-B6A95396FE54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10036123" y="4432712"/>
                <a:ext cx="283547" cy="36867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9">
            <p14:nvContentPartPr>
              <p14:cNvPr id="38" name="Pismo odręczne 37">
                <a:extLst>
                  <a:ext uri="{FF2B5EF4-FFF2-40B4-BE49-F238E27FC236}">
                    <a16:creationId xmlns:a16="http://schemas.microsoft.com/office/drawing/2014/main" xmlns="" id="{728AD3BF-0F89-01B0-3F6C-7B14223847D1}"/>
                  </a:ext>
                </a:extLst>
              </p14:cNvPr>
              <p14:cNvContentPartPr/>
              <p14:nvPr/>
            </p14:nvContentPartPr>
            <p14:xfrm>
              <a:off x="10543330" y="4430581"/>
              <a:ext cx="180975" cy="371475"/>
            </p14:xfrm>
          </p:contentPart>
        </mc:Choice>
        <mc:Fallback xmlns="">
          <p:pic>
            <p:nvPicPr>
              <p:cNvPr id="38" name="Pismo odręczne 37">
                <a:extLst>
                  <a:ext uri="{FF2B5EF4-FFF2-40B4-BE49-F238E27FC236}">
                    <a16:creationId xmlns:a16="http://schemas.microsoft.com/office/drawing/2014/main" id="{728AD3BF-0F89-01B0-3F6C-7B14223847D1}"/>
                  </a:ext>
                </a:extLst>
              </p:cNvPr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10526010" y="4413179"/>
                <a:ext cx="215968" cy="40663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1">
            <p14:nvContentPartPr>
              <p14:cNvPr id="39" name="Pismo odręczne 38">
                <a:extLst>
                  <a:ext uri="{FF2B5EF4-FFF2-40B4-BE49-F238E27FC236}">
                    <a16:creationId xmlns:a16="http://schemas.microsoft.com/office/drawing/2014/main" xmlns="" id="{A78032EF-3D32-7FEE-2ADC-CB451D044C24}"/>
                  </a:ext>
                </a:extLst>
              </p14:cNvPr>
              <p14:cNvContentPartPr/>
              <p14:nvPr/>
            </p14:nvContentPartPr>
            <p14:xfrm>
              <a:off x="10816591" y="4425603"/>
              <a:ext cx="171450" cy="285750"/>
            </p14:xfrm>
          </p:contentPart>
        </mc:Choice>
        <mc:Fallback xmlns="">
          <p:pic>
            <p:nvPicPr>
              <p:cNvPr id="39" name="Pismo odręczne 38">
                <a:extLst>
                  <a:ext uri="{FF2B5EF4-FFF2-40B4-BE49-F238E27FC236}">
                    <a16:creationId xmlns:a16="http://schemas.microsoft.com/office/drawing/2014/main" id="{A78032EF-3D32-7FEE-2ADC-CB451D044C24}"/>
                  </a:ext>
                </a:extLst>
              </p:cNvPr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10798879" y="4408166"/>
                <a:ext cx="206519" cy="32097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3">
            <p14:nvContentPartPr>
              <p14:cNvPr id="40" name="Pismo odręczne 39">
                <a:extLst>
                  <a:ext uri="{FF2B5EF4-FFF2-40B4-BE49-F238E27FC236}">
                    <a16:creationId xmlns:a16="http://schemas.microsoft.com/office/drawing/2014/main" xmlns="" id="{FEC18A2E-6668-1531-D4B5-C0AD506672F6}"/>
                  </a:ext>
                </a:extLst>
              </p14:cNvPr>
              <p14:cNvContentPartPr/>
              <p14:nvPr/>
            </p14:nvContentPartPr>
            <p14:xfrm>
              <a:off x="11304271" y="4430370"/>
              <a:ext cx="161925" cy="333375"/>
            </p14:xfrm>
          </p:contentPart>
        </mc:Choice>
        <mc:Fallback xmlns="">
          <p:pic>
            <p:nvPicPr>
              <p:cNvPr id="40" name="Pismo odręczne 39">
                <a:extLst>
                  <a:ext uri="{FF2B5EF4-FFF2-40B4-BE49-F238E27FC236}">
                    <a16:creationId xmlns:a16="http://schemas.microsoft.com/office/drawing/2014/main" id="{FEC18A2E-6668-1531-D4B5-C0AD506672F6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11286795" y="4412786"/>
                <a:ext cx="197235" cy="36890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5">
            <p14:nvContentPartPr>
              <p14:cNvPr id="41" name="Pismo odręczne 40">
                <a:extLst>
                  <a:ext uri="{FF2B5EF4-FFF2-40B4-BE49-F238E27FC236}">
                    <a16:creationId xmlns:a16="http://schemas.microsoft.com/office/drawing/2014/main" xmlns="" id="{665CE480-B1B6-E4A4-5A6F-D32AE4A6CB9C}"/>
                  </a:ext>
                </a:extLst>
              </p14:cNvPr>
              <p14:cNvContentPartPr/>
              <p14:nvPr/>
            </p14:nvContentPartPr>
            <p14:xfrm>
              <a:off x="11590397" y="4419991"/>
              <a:ext cx="190500" cy="333375"/>
            </p14:xfrm>
          </p:contentPart>
        </mc:Choice>
        <mc:Fallback xmlns="">
          <p:pic>
            <p:nvPicPr>
              <p:cNvPr id="41" name="Pismo odręczne 40">
                <a:extLst>
                  <a:ext uri="{FF2B5EF4-FFF2-40B4-BE49-F238E27FC236}">
                    <a16:creationId xmlns:a16="http://schemas.microsoft.com/office/drawing/2014/main" id="{665CE480-B1B6-E4A4-5A6F-D32AE4A6CB9C}"/>
                  </a:ext>
                </a:extLst>
              </p:cNvPr>
              <p:cNvPicPr/>
              <p:nvPr/>
            </p:nvPicPr>
            <p:blipFill>
              <a:blip r:embed="rId46"/>
              <a:stretch>
                <a:fillRect/>
              </a:stretch>
            </p:blipFill>
            <p:spPr>
              <a:xfrm>
                <a:off x="11572982" y="4402106"/>
                <a:ext cx="225686" cy="36878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7">
            <p14:nvContentPartPr>
              <p14:cNvPr id="42" name="Pismo odręczne 41">
                <a:extLst>
                  <a:ext uri="{FF2B5EF4-FFF2-40B4-BE49-F238E27FC236}">
                    <a16:creationId xmlns:a16="http://schemas.microsoft.com/office/drawing/2014/main" xmlns="" id="{5C2FF643-96AC-837C-EDE3-5DFE31A8962C}"/>
                  </a:ext>
                </a:extLst>
              </p14:cNvPr>
              <p14:cNvContentPartPr/>
              <p14:nvPr/>
            </p14:nvContentPartPr>
            <p14:xfrm>
              <a:off x="6355610" y="3821429"/>
              <a:ext cx="619125" cy="371475"/>
            </p14:xfrm>
          </p:contentPart>
        </mc:Choice>
        <mc:Fallback xmlns="">
          <p:pic>
            <p:nvPicPr>
              <p:cNvPr id="42" name="Pismo odręczne 41">
                <a:extLst>
                  <a:ext uri="{FF2B5EF4-FFF2-40B4-BE49-F238E27FC236}">
                    <a16:creationId xmlns:a16="http://schemas.microsoft.com/office/drawing/2014/main" id="{5C2FF643-96AC-837C-EDE3-5DFE31A8962C}"/>
                  </a:ext>
                </a:extLst>
              </p:cNvPr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6337664" y="3803960"/>
                <a:ext cx="654657" cy="40676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9">
            <p14:nvContentPartPr>
              <p14:cNvPr id="45" name="Pismo odręczne 44">
                <a:extLst>
                  <a:ext uri="{FF2B5EF4-FFF2-40B4-BE49-F238E27FC236}">
                    <a16:creationId xmlns:a16="http://schemas.microsoft.com/office/drawing/2014/main" xmlns="" id="{ADBB370C-34CF-E2D8-159B-07A6A7536394}"/>
                  </a:ext>
                </a:extLst>
              </p14:cNvPr>
              <p14:cNvContentPartPr/>
              <p14:nvPr/>
            </p14:nvContentPartPr>
            <p14:xfrm>
              <a:off x="7653133" y="3221455"/>
              <a:ext cx="542925" cy="266700"/>
            </p14:xfrm>
          </p:contentPart>
        </mc:Choice>
        <mc:Fallback xmlns="">
          <p:pic>
            <p:nvPicPr>
              <p:cNvPr id="45" name="Pismo odręczne 44">
                <a:extLst>
                  <a:ext uri="{FF2B5EF4-FFF2-40B4-BE49-F238E27FC236}">
                    <a16:creationId xmlns:a16="http://schemas.microsoft.com/office/drawing/2014/main" id="{ADBB370C-34CF-E2D8-159B-07A6A7536394}"/>
                  </a:ext>
                </a:extLst>
              </p:cNvPr>
              <p:cNvPicPr/>
              <p:nvPr/>
            </p:nvPicPr>
            <p:blipFill>
              <a:blip r:embed="rId50"/>
              <a:stretch>
                <a:fillRect/>
              </a:stretch>
            </p:blipFill>
            <p:spPr>
              <a:xfrm>
                <a:off x="7635120" y="3203699"/>
                <a:ext cx="578592" cy="30185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1">
            <p14:nvContentPartPr>
              <p14:cNvPr id="46" name="Pismo odręczne 45">
                <a:extLst>
                  <a:ext uri="{FF2B5EF4-FFF2-40B4-BE49-F238E27FC236}">
                    <a16:creationId xmlns:a16="http://schemas.microsoft.com/office/drawing/2014/main" xmlns="" id="{572146E0-A7D4-9D5B-8DE6-1E4E6923C0C0}"/>
                  </a:ext>
                </a:extLst>
              </p14:cNvPr>
              <p14:cNvContentPartPr/>
              <p14:nvPr/>
            </p14:nvContentPartPr>
            <p14:xfrm>
              <a:off x="7534468" y="3384550"/>
              <a:ext cx="228600" cy="209550"/>
            </p14:xfrm>
          </p:contentPart>
        </mc:Choice>
        <mc:Fallback xmlns="">
          <p:pic>
            <p:nvPicPr>
              <p:cNvPr id="46" name="Pismo odręczne 45">
                <a:extLst>
                  <a:ext uri="{FF2B5EF4-FFF2-40B4-BE49-F238E27FC236}">
                    <a16:creationId xmlns:a16="http://schemas.microsoft.com/office/drawing/2014/main" id="{572146E0-A7D4-9D5B-8DE6-1E4E6923C0C0}"/>
                  </a:ext>
                </a:extLst>
              </p:cNvPr>
              <p:cNvPicPr/>
              <p:nvPr/>
            </p:nvPicPr>
            <p:blipFill>
              <a:blip r:embed="rId52"/>
              <a:stretch>
                <a:fillRect/>
              </a:stretch>
            </p:blipFill>
            <p:spPr>
              <a:xfrm>
                <a:off x="7516664" y="3366536"/>
                <a:ext cx="263851" cy="24594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3">
            <p14:nvContentPartPr>
              <p14:cNvPr id="47" name="Pismo odręczne 46">
                <a:extLst>
                  <a:ext uri="{FF2B5EF4-FFF2-40B4-BE49-F238E27FC236}">
                    <a16:creationId xmlns:a16="http://schemas.microsoft.com/office/drawing/2014/main" xmlns="" id="{73EB1604-D306-7DB9-01C7-623C250B343E}"/>
                  </a:ext>
                </a:extLst>
              </p14:cNvPr>
              <p14:cNvContentPartPr/>
              <p14:nvPr/>
            </p14:nvContentPartPr>
            <p14:xfrm>
              <a:off x="8560362" y="3384550"/>
              <a:ext cx="19050" cy="114300"/>
            </p14:xfrm>
          </p:contentPart>
        </mc:Choice>
        <mc:Fallback xmlns="">
          <p:pic>
            <p:nvPicPr>
              <p:cNvPr id="47" name="Pismo odręczne 46">
                <a:extLst>
                  <a:ext uri="{FF2B5EF4-FFF2-40B4-BE49-F238E27FC236}">
                    <a16:creationId xmlns:a16="http://schemas.microsoft.com/office/drawing/2014/main" id="{73EB1604-D306-7DB9-01C7-623C250B343E}"/>
                  </a:ext>
                </a:extLst>
              </p:cNvPr>
              <p:cNvPicPr/>
              <p:nvPr/>
            </p:nvPicPr>
            <p:blipFill>
              <a:blip r:embed="rId54"/>
              <a:stretch>
                <a:fillRect/>
              </a:stretch>
            </p:blipFill>
            <p:spPr>
              <a:xfrm>
                <a:off x="8544218" y="3366366"/>
                <a:ext cx="51015" cy="15103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5">
            <p14:nvContentPartPr>
              <p14:cNvPr id="48" name="Pismo odręczne 47">
                <a:extLst>
                  <a:ext uri="{FF2B5EF4-FFF2-40B4-BE49-F238E27FC236}">
                    <a16:creationId xmlns:a16="http://schemas.microsoft.com/office/drawing/2014/main" xmlns="" id="{534B2AF1-3481-AC5B-B82B-6D3CFA95D863}"/>
                  </a:ext>
                </a:extLst>
              </p14:cNvPr>
              <p14:cNvContentPartPr/>
              <p14:nvPr/>
            </p14:nvContentPartPr>
            <p14:xfrm>
              <a:off x="8479791" y="3475990"/>
              <a:ext cx="171450" cy="161925"/>
            </p14:xfrm>
          </p:contentPart>
        </mc:Choice>
        <mc:Fallback xmlns="">
          <p:pic>
            <p:nvPicPr>
              <p:cNvPr id="48" name="Pismo odręczne 47">
                <a:extLst>
                  <a:ext uri="{FF2B5EF4-FFF2-40B4-BE49-F238E27FC236}">
                    <a16:creationId xmlns:a16="http://schemas.microsoft.com/office/drawing/2014/main" id="{534B2AF1-3481-AC5B-B82B-6D3CFA95D863}"/>
                  </a:ext>
                </a:extLst>
              </p:cNvPr>
              <p:cNvPicPr/>
              <p:nvPr/>
            </p:nvPicPr>
            <p:blipFill>
              <a:blip r:embed="rId56"/>
              <a:stretch>
                <a:fillRect/>
              </a:stretch>
            </p:blipFill>
            <p:spPr>
              <a:xfrm>
                <a:off x="8461629" y="3458160"/>
                <a:ext cx="207411" cy="19794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7">
            <p14:nvContentPartPr>
              <p14:cNvPr id="49" name="Pismo odręczne 48">
                <a:extLst>
                  <a:ext uri="{FF2B5EF4-FFF2-40B4-BE49-F238E27FC236}">
                    <a16:creationId xmlns:a16="http://schemas.microsoft.com/office/drawing/2014/main" xmlns="" id="{1A463BF1-8461-A4F7-9CA6-A659C14E76A8}"/>
                  </a:ext>
                </a:extLst>
              </p14:cNvPr>
              <p14:cNvContentPartPr/>
              <p14:nvPr/>
            </p14:nvContentPartPr>
            <p14:xfrm>
              <a:off x="8825231" y="3313430"/>
              <a:ext cx="914400" cy="247650"/>
            </p14:xfrm>
          </p:contentPart>
        </mc:Choice>
        <mc:Fallback xmlns="">
          <p:pic>
            <p:nvPicPr>
              <p:cNvPr id="49" name="Pismo odręczne 48">
                <a:extLst>
                  <a:ext uri="{FF2B5EF4-FFF2-40B4-BE49-F238E27FC236}">
                    <a16:creationId xmlns:a16="http://schemas.microsoft.com/office/drawing/2014/main" id="{1A463BF1-8461-A4F7-9CA6-A659C14E76A8}"/>
                  </a:ext>
                </a:extLst>
              </p:cNvPr>
              <p:cNvPicPr/>
              <p:nvPr/>
            </p:nvPicPr>
            <p:blipFill>
              <a:blip r:embed="rId58"/>
              <a:stretch>
                <a:fillRect/>
              </a:stretch>
            </p:blipFill>
            <p:spPr>
              <a:xfrm>
                <a:off x="8807174" y="3295510"/>
                <a:ext cx="950153" cy="28313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9">
            <p14:nvContentPartPr>
              <p14:cNvPr id="53" name="Pismo odręczne 52">
                <a:extLst>
                  <a:ext uri="{FF2B5EF4-FFF2-40B4-BE49-F238E27FC236}">
                    <a16:creationId xmlns:a16="http://schemas.microsoft.com/office/drawing/2014/main" xmlns="" id="{0D845420-D15C-6413-4E22-9B0468698E83}"/>
                  </a:ext>
                </a:extLst>
              </p14:cNvPr>
              <p14:cNvContentPartPr/>
              <p14:nvPr/>
            </p14:nvContentPartPr>
            <p14:xfrm>
              <a:off x="6254751" y="4065270"/>
              <a:ext cx="190500" cy="104775"/>
            </p14:xfrm>
          </p:contentPart>
        </mc:Choice>
        <mc:Fallback xmlns="">
          <p:pic>
            <p:nvPicPr>
              <p:cNvPr id="53" name="Pismo odręczne 52">
                <a:extLst>
                  <a:ext uri="{FF2B5EF4-FFF2-40B4-BE49-F238E27FC236}">
                    <a16:creationId xmlns:a16="http://schemas.microsoft.com/office/drawing/2014/main" id="{0D845420-D15C-6413-4E22-9B0468698E83}"/>
                  </a:ext>
                </a:extLst>
              </p:cNvPr>
              <p:cNvPicPr/>
              <p:nvPr/>
            </p:nvPicPr>
            <p:blipFill>
              <a:blip r:embed="rId60"/>
              <a:stretch>
                <a:fillRect/>
              </a:stretch>
            </p:blipFill>
            <p:spPr>
              <a:xfrm>
                <a:off x="6236643" y="4046493"/>
                <a:ext cx="226355" cy="14195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1">
            <p14:nvContentPartPr>
              <p14:cNvPr id="54" name="Pismo odręczne 53">
                <a:extLst>
                  <a:ext uri="{FF2B5EF4-FFF2-40B4-BE49-F238E27FC236}">
                    <a16:creationId xmlns:a16="http://schemas.microsoft.com/office/drawing/2014/main" xmlns="" id="{D708B1B4-F188-5CB2-C075-7A428D54C819}"/>
                  </a:ext>
                </a:extLst>
              </p14:cNvPr>
              <p14:cNvContentPartPr/>
              <p14:nvPr/>
            </p14:nvContentPartPr>
            <p14:xfrm>
              <a:off x="7983674" y="3973829"/>
              <a:ext cx="400050" cy="371475"/>
            </p14:xfrm>
          </p:contentPart>
        </mc:Choice>
        <mc:Fallback xmlns="">
          <p:pic>
            <p:nvPicPr>
              <p:cNvPr id="54" name="Pismo odręczne 53">
                <a:extLst>
                  <a:ext uri="{FF2B5EF4-FFF2-40B4-BE49-F238E27FC236}">
                    <a16:creationId xmlns:a16="http://schemas.microsoft.com/office/drawing/2014/main" id="{D708B1B4-F188-5CB2-C075-7A428D54C819}"/>
                  </a:ext>
                </a:extLst>
              </p:cNvPr>
              <p:cNvPicPr/>
              <p:nvPr/>
            </p:nvPicPr>
            <p:blipFill>
              <a:blip r:embed="rId62"/>
              <a:stretch>
                <a:fillRect/>
              </a:stretch>
            </p:blipFill>
            <p:spPr>
              <a:xfrm>
                <a:off x="7965894" y="3955883"/>
                <a:ext cx="435254" cy="40700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3">
            <p14:nvContentPartPr>
              <p14:cNvPr id="55" name="Pismo odręczne 54">
                <a:extLst>
                  <a:ext uri="{FF2B5EF4-FFF2-40B4-BE49-F238E27FC236}">
                    <a16:creationId xmlns:a16="http://schemas.microsoft.com/office/drawing/2014/main" xmlns="" id="{736E311E-8533-6B28-69CD-71CA98E2445B}"/>
                  </a:ext>
                </a:extLst>
              </p14:cNvPr>
              <p14:cNvContentPartPr/>
              <p14:nvPr/>
            </p14:nvContentPartPr>
            <p14:xfrm>
              <a:off x="8428543" y="3983989"/>
              <a:ext cx="142875" cy="409575"/>
            </p14:xfrm>
          </p:contentPart>
        </mc:Choice>
        <mc:Fallback xmlns="">
          <p:pic>
            <p:nvPicPr>
              <p:cNvPr id="55" name="Pismo odręczne 54">
                <a:extLst>
                  <a:ext uri="{FF2B5EF4-FFF2-40B4-BE49-F238E27FC236}">
                    <a16:creationId xmlns:a16="http://schemas.microsoft.com/office/drawing/2014/main" id="{736E311E-8533-6B28-69CD-71CA98E2445B}"/>
                  </a:ext>
                </a:extLst>
              </p:cNvPr>
              <p:cNvPicPr/>
              <p:nvPr/>
            </p:nvPicPr>
            <p:blipFill>
              <a:blip r:embed="rId64"/>
              <a:stretch>
                <a:fillRect/>
              </a:stretch>
            </p:blipFill>
            <p:spPr>
              <a:xfrm>
                <a:off x="8410131" y="3966088"/>
                <a:ext cx="179330" cy="44501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5">
            <p14:nvContentPartPr>
              <p14:cNvPr id="56" name="Pismo odręczne 55">
                <a:extLst>
                  <a:ext uri="{FF2B5EF4-FFF2-40B4-BE49-F238E27FC236}">
                    <a16:creationId xmlns:a16="http://schemas.microsoft.com/office/drawing/2014/main" xmlns="" id="{9EE59AC5-54F6-F36E-65CF-964EAFA7D5B2}"/>
                  </a:ext>
                </a:extLst>
              </p14:cNvPr>
              <p14:cNvContentPartPr/>
              <p14:nvPr/>
            </p14:nvContentPartPr>
            <p14:xfrm>
              <a:off x="8723629" y="3790949"/>
              <a:ext cx="371475" cy="485775"/>
            </p14:xfrm>
          </p:contentPart>
        </mc:Choice>
        <mc:Fallback xmlns="">
          <p:pic>
            <p:nvPicPr>
              <p:cNvPr id="56" name="Pismo odręczne 55">
                <a:extLst>
                  <a:ext uri="{FF2B5EF4-FFF2-40B4-BE49-F238E27FC236}">
                    <a16:creationId xmlns:a16="http://schemas.microsoft.com/office/drawing/2014/main" id="{9EE59AC5-54F6-F36E-65CF-964EAFA7D5B2}"/>
                  </a:ext>
                </a:extLst>
              </p:cNvPr>
              <p:cNvPicPr/>
              <p:nvPr/>
            </p:nvPicPr>
            <p:blipFill>
              <a:blip r:embed="rId66"/>
              <a:stretch>
                <a:fillRect/>
              </a:stretch>
            </p:blipFill>
            <p:spPr>
              <a:xfrm>
                <a:off x="8705526" y="3772837"/>
                <a:ext cx="407319" cy="52163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7">
            <p14:nvContentPartPr>
              <p14:cNvPr id="57" name="Pismo odręczne 56">
                <a:extLst>
                  <a:ext uri="{FF2B5EF4-FFF2-40B4-BE49-F238E27FC236}">
                    <a16:creationId xmlns:a16="http://schemas.microsoft.com/office/drawing/2014/main" xmlns="" id="{B899FF51-39DE-43D0-6EC9-08BE6962292C}"/>
                  </a:ext>
                </a:extLst>
              </p14:cNvPr>
              <p14:cNvContentPartPr/>
              <p14:nvPr/>
            </p14:nvContentPartPr>
            <p14:xfrm>
              <a:off x="9921908" y="4085590"/>
              <a:ext cx="180975" cy="200025"/>
            </p14:xfrm>
          </p:contentPart>
        </mc:Choice>
        <mc:Fallback xmlns="">
          <p:pic>
            <p:nvPicPr>
              <p:cNvPr id="57" name="Pismo odręczne 56">
                <a:extLst>
                  <a:ext uri="{FF2B5EF4-FFF2-40B4-BE49-F238E27FC236}">
                    <a16:creationId xmlns:a16="http://schemas.microsoft.com/office/drawing/2014/main" id="{B899FF51-39DE-43D0-6EC9-08BE6962292C}"/>
                  </a:ext>
                </a:extLst>
              </p:cNvPr>
              <p:cNvPicPr/>
              <p:nvPr/>
            </p:nvPicPr>
            <p:blipFill>
              <a:blip r:embed="rId68"/>
              <a:stretch>
                <a:fillRect/>
              </a:stretch>
            </p:blipFill>
            <p:spPr>
              <a:xfrm>
                <a:off x="9903918" y="4068181"/>
                <a:ext cx="216594" cy="23519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9">
            <p14:nvContentPartPr>
              <p14:cNvPr id="58" name="Pismo odręczne 57">
                <a:extLst>
                  <a:ext uri="{FF2B5EF4-FFF2-40B4-BE49-F238E27FC236}">
                    <a16:creationId xmlns:a16="http://schemas.microsoft.com/office/drawing/2014/main" xmlns="" id="{A3B81F80-B7DF-63ED-2564-BE02FADFC743}"/>
                  </a:ext>
                </a:extLst>
              </p14:cNvPr>
              <p14:cNvContentPartPr/>
              <p14:nvPr/>
            </p14:nvContentPartPr>
            <p14:xfrm>
              <a:off x="10156191" y="3933190"/>
              <a:ext cx="457200" cy="238125"/>
            </p14:xfrm>
          </p:contentPart>
        </mc:Choice>
        <mc:Fallback xmlns="">
          <p:pic>
            <p:nvPicPr>
              <p:cNvPr id="58" name="Pismo odręczne 57">
                <a:extLst>
                  <a:ext uri="{FF2B5EF4-FFF2-40B4-BE49-F238E27FC236}">
                    <a16:creationId xmlns:a16="http://schemas.microsoft.com/office/drawing/2014/main" id="{A3B81F80-B7DF-63ED-2564-BE02FADFC743}"/>
                  </a:ext>
                </a:extLst>
              </p:cNvPr>
              <p:cNvPicPr/>
              <p:nvPr/>
            </p:nvPicPr>
            <p:blipFill>
              <a:blip r:embed="rId70"/>
              <a:stretch>
                <a:fillRect/>
              </a:stretch>
            </p:blipFill>
            <p:spPr>
              <a:xfrm>
                <a:off x="10138648" y="3915239"/>
                <a:ext cx="492645" cy="27439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1">
            <p14:nvContentPartPr>
              <p14:cNvPr id="59" name="Pismo odręczne 58">
                <a:extLst>
                  <a:ext uri="{FF2B5EF4-FFF2-40B4-BE49-F238E27FC236}">
                    <a16:creationId xmlns:a16="http://schemas.microsoft.com/office/drawing/2014/main" xmlns="" id="{F5C49264-814A-E4CC-D8D4-EE7B11349B57}"/>
                  </a:ext>
                </a:extLst>
              </p14:cNvPr>
              <p14:cNvContentPartPr/>
              <p14:nvPr/>
            </p14:nvContentPartPr>
            <p14:xfrm>
              <a:off x="10298431" y="3780217"/>
              <a:ext cx="1162049" cy="381000"/>
            </p14:xfrm>
          </p:contentPart>
        </mc:Choice>
        <mc:Fallback xmlns="">
          <p:pic>
            <p:nvPicPr>
              <p:cNvPr id="59" name="Pismo odręczne 58">
                <a:extLst>
                  <a:ext uri="{FF2B5EF4-FFF2-40B4-BE49-F238E27FC236}">
                    <a16:creationId xmlns:a16="http://schemas.microsoft.com/office/drawing/2014/main" id="{F5C49264-814A-E4CC-D8D4-EE7B11349B57}"/>
                  </a:ext>
                </a:extLst>
              </p:cNvPr>
              <p:cNvPicPr/>
              <p:nvPr/>
            </p:nvPicPr>
            <p:blipFill>
              <a:blip r:embed="rId72"/>
              <a:stretch>
                <a:fillRect/>
              </a:stretch>
            </p:blipFill>
            <p:spPr>
              <a:xfrm>
                <a:off x="10280404" y="3762040"/>
                <a:ext cx="1197743" cy="41699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3">
            <p14:nvContentPartPr>
              <p14:cNvPr id="60" name="Pismo odręczne 59">
                <a:extLst>
                  <a:ext uri="{FF2B5EF4-FFF2-40B4-BE49-F238E27FC236}">
                    <a16:creationId xmlns:a16="http://schemas.microsoft.com/office/drawing/2014/main" xmlns="" id="{562B9768-2AE4-30A8-D7D2-2E891301920E}"/>
                  </a:ext>
                </a:extLst>
              </p14:cNvPr>
              <p14:cNvContentPartPr/>
              <p14:nvPr/>
            </p14:nvContentPartPr>
            <p14:xfrm>
              <a:off x="8266430" y="2807175"/>
              <a:ext cx="19050" cy="190500"/>
            </p14:xfrm>
          </p:contentPart>
        </mc:Choice>
        <mc:Fallback xmlns="">
          <p:pic>
            <p:nvPicPr>
              <p:cNvPr id="60" name="Pismo odręczne 59">
                <a:extLst>
                  <a:ext uri="{FF2B5EF4-FFF2-40B4-BE49-F238E27FC236}">
                    <a16:creationId xmlns:a16="http://schemas.microsoft.com/office/drawing/2014/main" id="{562B9768-2AE4-30A8-D7D2-2E891301920E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8250286" y="2789629"/>
                <a:ext cx="51015" cy="22595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5">
            <p14:nvContentPartPr>
              <p14:cNvPr id="61" name="Pismo odręczne 60">
                <a:extLst>
                  <a:ext uri="{FF2B5EF4-FFF2-40B4-BE49-F238E27FC236}">
                    <a16:creationId xmlns:a16="http://schemas.microsoft.com/office/drawing/2014/main" xmlns="" id="{61125B95-B98F-720C-47EF-A02BD72AB03B}"/>
                  </a:ext>
                </a:extLst>
              </p14:cNvPr>
              <p14:cNvContentPartPr/>
              <p14:nvPr/>
            </p14:nvContentPartPr>
            <p14:xfrm>
              <a:off x="8378193" y="2792480"/>
              <a:ext cx="47624" cy="171450"/>
            </p14:xfrm>
          </p:contentPart>
        </mc:Choice>
        <mc:Fallback xmlns="">
          <p:pic>
            <p:nvPicPr>
              <p:cNvPr id="61" name="Pismo odręczne 60">
                <a:extLst>
                  <a:ext uri="{FF2B5EF4-FFF2-40B4-BE49-F238E27FC236}">
                    <a16:creationId xmlns:a16="http://schemas.microsoft.com/office/drawing/2014/main" id="{61125B95-B98F-720C-47EF-A02BD72AB03B}"/>
                  </a:ext>
                </a:extLst>
              </p:cNvPr>
              <p:cNvPicPr/>
              <p:nvPr/>
            </p:nvPicPr>
            <p:blipFill>
              <a:blip r:embed="rId76"/>
              <a:stretch>
                <a:fillRect/>
              </a:stretch>
            </p:blipFill>
            <p:spPr>
              <a:xfrm>
                <a:off x="8360154" y="2775300"/>
                <a:ext cx="83342" cy="20616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7">
            <p14:nvContentPartPr>
              <p14:cNvPr id="62" name="Pismo odręczne 61">
                <a:extLst>
                  <a:ext uri="{FF2B5EF4-FFF2-40B4-BE49-F238E27FC236}">
                    <a16:creationId xmlns:a16="http://schemas.microsoft.com/office/drawing/2014/main" xmlns="" id="{D1348631-6EF6-1098-D528-224DE6FB1CCB}"/>
                  </a:ext>
                </a:extLst>
              </p14:cNvPr>
              <p14:cNvContentPartPr/>
              <p14:nvPr/>
            </p14:nvContentPartPr>
            <p14:xfrm>
              <a:off x="8733792" y="2746137"/>
              <a:ext cx="19050" cy="200025"/>
            </p14:xfrm>
          </p:contentPart>
        </mc:Choice>
        <mc:Fallback xmlns="">
          <p:pic>
            <p:nvPicPr>
              <p:cNvPr id="62" name="Pismo odręczne 61">
                <a:extLst>
                  <a:ext uri="{FF2B5EF4-FFF2-40B4-BE49-F238E27FC236}">
                    <a16:creationId xmlns:a16="http://schemas.microsoft.com/office/drawing/2014/main" id="{D1348631-6EF6-1098-D528-224DE6FB1CCB}"/>
                  </a:ext>
                </a:extLst>
              </p:cNvPr>
              <p:cNvPicPr/>
              <p:nvPr/>
            </p:nvPicPr>
            <p:blipFill>
              <a:blip r:embed="rId78"/>
              <a:stretch>
                <a:fillRect/>
              </a:stretch>
            </p:blipFill>
            <p:spPr>
              <a:xfrm>
                <a:off x="8717648" y="2728309"/>
                <a:ext cx="51015" cy="23532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9">
            <p14:nvContentPartPr>
              <p14:cNvPr id="63" name="Pismo odręczne 62">
                <a:extLst>
                  <a:ext uri="{FF2B5EF4-FFF2-40B4-BE49-F238E27FC236}">
                    <a16:creationId xmlns:a16="http://schemas.microsoft.com/office/drawing/2014/main" xmlns="" id="{2811DC5E-6EB7-1E7A-B6B8-9FB224488D91}"/>
                  </a:ext>
                </a:extLst>
              </p14:cNvPr>
              <p14:cNvContentPartPr/>
              <p14:nvPr/>
            </p14:nvContentPartPr>
            <p14:xfrm>
              <a:off x="8876030" y="2739453"/>
              <a:ext cx="19050" cy="180975"/>
            </p14:xfrm>
          </p:contentPart>
        </mc:Choice>
        <mc:Fallback xmlns="">
          <p:pic>
            <p:nvPicPr>
              <p:cNvPr id="63" name="Pismo odręczne 62">
                <a:extLst>
                  <a:ext uri="{FF2B5EF4-FFF2-40B4-BE49-F238E27FC236}">
                    <a16:creationId xmlns:a16="http://schemas.microsoft.com/office/drawing/2014/main" id="{2811DC5E-6EB7-1E7A-B6B8-9FB224488D91}"/>
                  </a:ext>
                </a:extLst>
              </p:cNvPr>
              <p:cNvPicPr/>
              <p:nvPr/>
            </p:nvPicPr>
            <p:blipFill>
              <a:blip r:embed="rId80"/>
              <a:stretch>
                <a:fillRect/>
              </a:stretch>
            </p:blipFill>
            <p:spPr>
              <a:xfrm>
                <a:off x="8798242" y="2721538"/>
                <a:ext cx="176213" cy="21717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1">
            <p14:nvContentPartPr>
              <p14:cNvPr id="64" name="Pismo odręczne 63">
                <a:extLst>
                  <a:ext uri="{FF2B5EF4-FFF2-40B4-BE49-F238E27FC236}">
                    <a16:creationId xmlns:a16="http://schemas.microsoft.com/office/drawing/2014/main" xmlns="" id="{A965F342-7827-EE5C-F97B-9FBC7993F5EA}"/>
                  </a:ext>
                </a:extLst>
              </p14:cNvPr>
              <p14:cNvContentPartPr/>
              <p14:nvPr/>
            </p14:nvContentPartPr>
            <p14:xfrm>
              <a:off x="8540751" y="3851910"/>
              <a:ext cx="19050" cy="19050"/>
            </p14:xfrm>
          </p:contentPart>
        </mc:Choice>
        <mc:Fallback xmlns="">
          <p:pic>
            <p:nvPicPr>
              <p:cNvPr id="64" name="Pismo odręczne 63">
                <a:extLst>
                  <a:ext uri="{FF2B5EF4-FFF2-40B4-BE49-F238E27FC236}">
                    <a16:creationId xmlns:a16="http://schemas.microsoft.com/office/drawing/2014/main" id="{A965F342-7827-EE5C-F97B-9FBC7993F5EA}"/>
                  </a:ext>
                </a:extLst>
              </p:cNvPr>
              <p:cNvPicPr/>
              <p:nvPr/>
            </p:nvPicPr>
            <p:blipFill>
              <a:blip r:embed="rId82"/>
              <a:stretch>
                <a:fillRect/>
              </a:stretch>
            </p:blipFill>
            <p:spPr>
              <a:xfrm>
                <a:off x="7588251" y="3819065"/>
                <a:ext cx="1905000" cy="8408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3">
            <p14:nvContentPartPr>
              <p14:cNvPr id="66" name="Pismo odręczne 65">
                <a:extLst>
                  <a:ext uri="{FF2B5EF4-FFF2-40B4-BE49-F238E27FC236}">
                    <a16:creationId xmlns:a16="http://schemas.microsoft.com/office/drawing/2014/main" xmlns="" id="{F63F16A0-F31C-7604-F3A2-5E4335A7F127}"/>
                  </a:ext>
                </a:extLst>
              </p14:cNvPr>
              <p14:cNvContentPartPr/>
              <p14:nvPr/>
            </p14:nvContentPartPr>
            <p14:xfrm>
              <a:off x="6771858" y="3953509"/>
              <a:ext cx="447675" cy="371475"/>
            </p14:xfrm>
          </p:contentPart>
        </mc:Choice>
        <mc:Fallback xmlns="">
          <p:pic>
            <p:nvPicPr>
              <p:cNvPr id="66" name="Pismo odręczne 65">
                <a:extLst>
                  <a:ext uri="{FF2B5EF4-FFF2-40B4-BE49-F238E27FC236}">
                    <a16:creationId xmlns:a16="http://schemas.microsoft.com/office/drawing/2014/main" id="{F63F16A0-F31C-7604-F3A2-5E4335A7F127}"/>
                  </a:ext>
                </a:extLst>
              </p:cNvPr>
              <p:cNvPicPr/>
              <p:nvPr/>
            </p:nvPicPr>
            <p:blipFill>
              <a:blip r:embed="rId84"/>
              <a:stretch>
                <a:fillRect/>
              </a:stretch>
            </p:blipFill>
            <p:spPr>
              <a:xfrm>
                <a:off x="6753894" y="3935335"/>
                <a:ext cx="483245" cy="40745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5">
            <p14:nvContentPartPr>
              <p14:cNvPr id="67" name="Pismo odręczne 66">
                <a:extLst>
                  <a:ext uri="{FF2B5EF4-FFF2-40B4-BE49-F238E27FC236}">
                    <a16:creationId xmlns:a16="http://schemas.microsoft.com/office/drawing/2014/main" xmlns="" id="{92E5A8CC-EA9B-0160-05C9-8A91AE0FBCAD}"/>
                  </a:ext>
                </a:extLst>
              </p14:cNvPr>
              <p14:cNvContentPartPr/>
              <p14:nvPr/>
            </p14:nvContentPartPr>
            <p14:xfrm>
              <a:off x="7261021" y="3963671"/>
              <a:ext cx="200025" cy="342900"/>
            </p14:xfrm>
          </p:contentPart>
        </mc:Choice>
        <mc:Fallback xmlns="">
          <p:pic>
            <p:nvPicPr>
              <p:cNvPr id="67" name="Pismo odręczne 66">
                <a:extLst>
                  <a:ext uri="{FF2B5EF4-FFF2-40B4-BE49-F238E27FC236}">
                    <a16:creationId xmlns:a16="http://schemas.microsoft.com/office/drawing/2014/main" id="{92E5A8CC-EA9B-0160-05C9-8A91AE0FBCAD}"/>
                  </a:ext>
                </a:extLst>
              </p:cNvPr>
              <p:cNvPicPr/>
              <p:nvPr/>
            </p:nvPicPr>
            <p:blipFill>
              <a:blip r:embed="rId86"/>
              <a:stretch>
                <a:fillRect/>
              </a:stretch>
            </p:blipFill>
            <p:spPr>
              <a:xfrm>
                <a:off x="7243704" y="3945624"/>
                <a:ext cx="235012" cy="37863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7">
            <p14:nvContentPartPr>
              <p14:cNvPr id="68" name="Pismo odręczne 67">
                <a:extLst>
                  <a:ext uri="{FF2B5EF4-FFF2-40B4-BE49-F238E27FC236}">
                    <a16:creationId xmlns:a16="http://schemas.microsoft.com/office/drawing/2014/main" xmlns="" id="{DF261010-23E5-E7BD-32FA-EBACCDDB57B2}"/>
                  </a:ext>
                </a:extLst>
              </p14:cNvPr>
              <p14:cNvContentPartPr/>
              <p14:nvPr/>
            </p14:nvContentPartPr>
            <p14:xfrm>
              <a:off x="7575107" y="4187190"/>
              <a:ext cx="19050" cy="685800"/>
            </p14:xfrm>
          </p:contentPart>
        </mc:Choice>
        <mc:Fallback xmlns="">
          <p:pic>
            <p:nvPicPr>
              <p:cNvPr id="68" name="Pismo odręczne 67">
                <a:extLst>
                  <a:ext uri="{FF2B5EF4-FFF2-40B4-BE49-F238E27FC236}">
                    <a16:creationId xmlns:a16="http://schemas.microsoft.com/office/drawing/2014/main" id="{DF261010-23E5-E7BD-32FA-EBACCDDB57B2}"/>
                  </a:ext>
                </a:extLst>
              </p:cNvPr>
              <p:cNvPicPr/>
              <p:nvPr/>
            </p:nvPicPr>
            <p:blipFill>
              <a:blip r:embed="rId88"/>
              <a:stretch>
                <a:fillRect/>
              </a:stretch>
            </p:blipFill>
            <p:spPr>
              <a:xfrm>
                <a:off x="7545937" y="4169660"/>
                <a:ext cx="77986" cy="72121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9">
            <p14:nvContentPartPr>
              <p14:cNvPr id="69" name="Pismo odręczne 68">
                <a:extLst>
                  <a:ext uri="{FF2B5EF4-FFF2-40B4-BE49-F238E27FC236}">
                    <a16:creationId xmlns:a16="http://schemas.microsoft.com/office/drawing/2014/main" xmlns="" id="{37B2E8A2-BD45-340E-E67A-2F733C081A8F}"/>
                  </a:ext>
                </a:extLst>
              </p14:cNvPr>
              <p14:cNvContentPartPr/>
              <p14:nvPr/>
            </p14:nvContentPartPr>
            <p14:xfrm>
              <a:off x="9505952" y="4268470"/>
              <a:ext cx="66674" cy="676275"/>
            </p14:xfrm>
          </p:contentPart>
        </mc:Choice>
        <mc:Fallback xmlns="">
          <p:pic>
            <p:nvPicPr>
              <p:cNvPr id="69" name="Pismo odręczne 68">
                <a:extLst>
                  <a:ext uri="{FF2B5EF4-FFF2-40B4-BE49-F238E27FC236}">
                    <a16:creationId xmlns:a16="http://schemas.microsoft.com/office/drawing/2014/main" id="{37B2E8A2-BD45-340E-E67A-2F733C081A8F}"/>
                  </a:ext>
                </a:extLst>
              </p:cNvPr>
              <p:cNvPicPr/>
              <p:nvPr/>
            </p:nvPicPr>
            <p:blipFill>
              <a:blip r:embed="rId90"/>
              <a:stretch>
                <a:fillRect/>
              </a:stretch>
            </p:blipFill>
            <p:spPr>
              <a:xfrm>
                <a:off x="9488574" y="4250759"/>
                <a:ext cx="101784" cy="712059"/>
              </a:xfrm>
              <a:prstGeom prst="rect">
                <a:avLst/>
              </a:prstGeom>
            </p:spPr>
          </p:pic>
        </mc:Fallback>
      </mc:AlternateContent>
      <p:sp>
        <p:nvSpPr>
          <p:cNvPr id="70" name="pole tekstowe 69">
            <a:extLst>
              <a:ext uri="{FF2B5EF4-FFF2-40B4-BE49-F238E27FC236}">
                <a16:creationId xmlns:a16="http://schemas.microsoft.com/office/drawing/2014/main" xmlns="" id="{11D8ACCE-3C20-03E7-1A2D-FA49EAA1B846}"/>
              </a:ext>
            </a:extLst>
          </p:cNvPr>
          <p:cNvSpPr txBox="1"/>
          <p:nvPr/>
        </p:nvSpPr>
        <p:spPr>
          <a:xfrm>
            <a:off x="5710555" y="5720715"/>
            <a:ext cx="6482080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dirty="0"/>
              <a:t>Liczba </a:t>
            </a:r>
            <a:r>
              <a:rPr lang="pl-PL" dirty="0" err="1"/>
              <a:t>wywołań</a:t>
            </a:r>
            <a:r>
              <a:rPr lang="pl-PL" dirty="0"/>
              <a:t> w kolejnych generacjach, to kolejne potęgi k, ponieważ tyle ile jest k, tyle jest kolejnych potencjalnie nowych </a:t>
            </a:r>
            <a:r>
              <a:rPr lang="pl-PL" dirty="0" err="1"/>
              <a:t>wywołań</a:t>
            </a:r>
            <a:r>
              <a:rPr lang="pl-PL" dirty="0"/>
              <a:t>, aż długość napisu </a:t>
            </a:r>
            <a:r>
              <a:rPr lang="pl-PL" dirty="0" err="1"/>
              <a:t>bedzie</a:t>
            </a:r>
            <a:r>
              <a:rPr lang="pl-PL" dirty="0"/>
              <a:t> równa n.</a:t>
            </a:r>
          </a:p>
        </p:txBody>
      </p:sp>
    </p:spTree>
    <p:extLst>
      <p:ext uri="{BB962C8B-B14F-4D97-AF65-F5344CB8AC3E}">
        <p14:creationId xmlns:p14="http://schemas.microsoft.com/office/powerpoint/2010/main" val="314821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7D31">
            <a:alpha val="9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01642C3F-848E-2264-C3BD-AE3D0B1C0F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3" name="Obraz 4" descr="Obraz zawierający stół&#10;&#10;Opis wygenerowany automatycznie">
            <a:extLst>
              <a:ext uri="{FF2B5EF4-FFF2-40B4-BE49-F238E27FC236}">
                <a16:creationId xmlns:a16="http://schemas.microsoft.com/office/drawing/2014/main" xmlns="" id="{83ED0EA5-67A0-B74F-4CF5-68B2D87CAC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86666" y="3759"/>
            <a:ext cx="11020816" cy="6851777"/>
          </a:xfrm>
        </p:spPr>
      </p:pic>
    </p:spTree>
    <p:extLst>
      <p:ext uri="{BB962C8B-B14F-4D97-AF65-F5344CB8AC3E}">
        <p14:creationId xmlns:p14="http://schemas.microsoft.com/office/powerpoint/2010/main" val="2595255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7D31">
            <a:alpha val="9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01642C3F-848E-2264-C3BD-AE3D0B1C0F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3" name="Obraz 4" descr="Obraz zawierający stół&#10;&#10;Opis wygenerowany automatycznie">
            <a:extLst>
              <a:ext uri="{FF2B5EF4-FFF2-40B4-BE49-F238E27FC236}">
                <a16:creationId xmlns:a16="http://schemas.microsoft.com/office/drawing/2014/main" xmlns="" id="{2418C9C3-4141-B8C7-ECB0-57048B95C15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58" y="-2923"/>
            <a:ext cx="5534895" cy="6863845"/>
          </a:xfr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xmlns="" id="{919951F3-6A2E-1694-ECAD-C88F0277D18B}"/>
              </a:ext>
            </a:extLst>
          </p:cNvPr>
          <p:cNvSpPr txBox="1"/>
          <p:nvPr/>
        </p:nvSpPr>
        <p:spPr>
          <a:xfrm>
            <a:off x="5886450" y="2381250"/>
            <a:ext cx="601027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dirty="0"/>
              <a:t>5, wyszukanie wypisze nam tylko liczbę w tym przypadku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xmlns="" id="{B3D94DCD-A211-012E-5702-02DE36395535}"/>
              </a:ext>
            </a:extLst>
          </p:cNvPr>
          <p:cNvSpPr txBox="1"/>
          <p:nvPr/>
        </p:nvSpPr>
        <p:spPr>
          <a:xfrm>
            <a:off x="5667375" y="6124575"/>
            <a:ext cx="467677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dirty="0"/>
              <a:t>0, w SQL powinno być "LIKE "</a:t>
            </a:r>
            <a:r>
              <a:rPr lang="pl-PL" b="1" dirty="0"/>
              <a:t>%</a:t>
            </a:r>
            <a:r>
              <a:rPr lang="pl-PL" dirty="0" err="1"/>
              <a:t>nik</a:t>
            </a:r>
            <a:r>
              <a:rPr lang="pl-PL" dirty="0"/>
              <a:t>";"</a:t>
            </a:r>
          </a:p>
        </p:txBody>
      </p:sp>
    </p:spTree>
    <p:extLst>
      <p:ext uri="{BB962C8B-B14F-4D97-AF65-F5344CB8AC3E}">
        <p14:creationId xmlns:p14="http://schemas.microsoft.com/office/powerpoint/2010/main" val="407057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7D31">
            <a:alpha val="9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4" descr="Obraz zawierający stół&#10;&#10;Opis wygenerowany automatycznie">
            <a:extLst>
              <a:ext uri="{FF2B5EF4-FFF2-40B4-BE49-F238E27FC236}">
                <a16:creationId xmlns:a16="http://schemas.microsoft.com/office/drawing/2014/main" xmlns="" id="{6E39EFBC-CD71-6F3B-E99E-06B3FACF52F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86901" y="-2667"/>
            <a:ext cx="7619041" cy="6863846"/>
          </a:xfr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xmlns="" id="{0FCE6823-B2F3-BE7D-1776-3B56F116B30B}"/>
              </a:ext>
            </a:extLst>
          </p:cNvPr>
          <p:cNvSpPr txBox="1"/>
          <p:nvPr/>
        </p:nvSpPr>
        <p:spPr>
          <a:xfrm>
            <a:off x="-4175" y="3273469"/>
            <a:ext cx="2503116" cy="14773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dirty="0">
                <a:latin typeface="Rockwell"/>
              </a:rPr>
              <a:t>pomnożyłem binarnie te liczby, potem przetłumaczyłem na zapis dziesiętny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6" name="Pismo odręczne 5">
                <a:extLst>
                  <a:ext uri="{FF2B5EF4-FFF2-40B4-BE49-F238E27FC236}">
                    <a16:creationId xmlns:a16="http://schemas.microsoft.com/office/drawing/2014/main" xmlns="" id="{9179350B-A3C6-956A-E8E1-CBE426CE0714}"/>
                  </a:ext>
                </a:extLst>
              </p14:cNvPr>
              <p14:cNvContentPartPr/>
              <p14:nvPr/>
            </p14:nvContentPartPr>
            <p14:xfrm>
              <a:off x="5668026" y="3183262"/>
              <a:ext cx="409575" cy="561975"/>
            </p14:xfrm>
          </p:contentPart>
        </mc:Choice>
        <mc:Fallback xmlns="">
          <p:pic>
            <p:nvPicPr>
              <p:cNvPr id="6" name="Pismo odręczne 5">
                <a:extLst>
                  <a:ext uri="{FF2B5EF4-FFF2-40B4-BE49-F238E27FC236}">
                    <a16:creationId xmlns:a16="http://schemas.microsoft.com/office/drawing/2014/main" id="{9179350B-A3C6-956A-E8E1-CBE426CE0714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650328" y="3165723"/>
                <a:ext cx="445332" cy="59741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7" name="Pismo odręczne 6">
                <a:extLst>
                  <a:ext uri="{FF2B5EF4-FFF2-40B4-BE49-F238E27FC236}">
                    <a16:creationId xmlns:a16="http://schemas.microsoft.com/office/drawing/2014/main" xmlns="" id="{97FFFC75-1386-F08B-8883-C226DF40F8DA}"/>
                  </a:ext>
                </a:extLst>
              </p14:cNvPr>
              <p14:cNvContentPartPr/>
              <p14:nvPr/>
            </p14:nvContentPartPr>
            <p14:xfrm>
              <a:off x="5749937" y="3267205"/>
              <a:ext cx="314325" cy="428625"/>
            </p14:xfrm>
          </p:contentPart>
        </mc:Choice>
        <mc:Fallback xmlns="">
          <p:pic>
            <p:nvPicPr>
              <p:cNvPr id="7" name="Pismo odręczne 6">
                <a:extLst>
                  <a:ext uri="{FF2B5EF4-FFF2-40B4-BE49-F238E27FC236}">
                    <a16:creationId xmlns:a16="http://schemas.microsoft.com/office/drawing/2014/main" id="{97FFFC75-1386-F08B-8883-C226DF40F8DA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732193" y="3249375"/>
                <a:ext cx="350175" cy="46392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8" name="Pismo odręczne 7">
                <a:extLst>
                  <a:ext uri="{FF2B5EF4-FFF2-40B4-BE49-F238E27FC236}">
                    <a16:creationId xmlns:a16="http://schemas.microsoft.com/office/drawing/2014/main" xmlns="" id="{7B6B7281-D3B0-1A03-4655-3E4F2A4C3A80}"/>
                  </a:ext>
                </a:extLst>
              </p14:cNvPr>
              <p14:cNvContentPartPr/>
              <p14:nvPr/>
            </p14:nvContentPartPr>
            <p14:xfrm>
              <a:off x="2888815" y="3621031"/>
              <a:ext cx="114300" cy="400050"/>
            </p14:xfrm>
          </p:contentPart>
        </mc:Choice>
        <mc:Fallback xmlns="">
          <p:pic>
            <p:nvPicPr>
              <p:cNvPr id="8" name="Pismo odręczne 7">
                <a:extLst>
                  <a:ext uri="{FF2B5EF4-FFF2-40B4-BE49-F238E27FC236}">
                    <a16:creationId xmlns:a16="http://schemas.microsoft.com/office/drawing/2014/main" id="{7B6B7281-D3B0-1A03-4655-3E4F2A4C3A80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871475" y="3603243"/>
                <a:ext cx="149333" cy="43598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9" name="Pismo odręczne 8">
                <a:extLst>
                  <a:ext uri="{FF2B5EF4-FFF2-40B4-BE49-F238E27FC236}">
                    <a16:creationId xmlns:a16="http://schemas.microsoft.com/office/drawing/2014/main" xmlns="" id="{E1005DFF-5FD8-878A-7F14-7C5F6FB731CB}"/>
                  </a:ext>
                </a:extLst>
              </p14:cNvPr>
              <p14:cNvContentPartPr/>
              <p14:nvPr/>
            </p14:nvContentPartPr>
            <p14:xfrm>
              <a:off x="3170650" y="3999883"/>
              <a:ext cx="38100" cy="38100"/>
            </p14:xfrm>
          </p:contentPart>
        </mc:Choice>
        <mc:Fallback xmlns="">
          <p:pic>
            <p:nvPicPr>
              <p:cNvPr id="9" name="Pismo odręczne 8">
                <a:extLst>
                  <a:ext uri="{FF2B5EF4-FFF2-40B4-BE49-F238E27FC236}">
                    <a16:creationId xmlns:a16="http://schemas.microsoft.com/office/drawing/2014/main" id="{E1005DFF-5FD8-878A-7F14-7C5F6FB731CB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152333" y="3980231"/>
                <a:ext cx="74368" cy="7780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0" name="Pismo odręczne 9">
                <a:extLst>
                  <a:ext uri="{FF2B5EF4-FFF2-40B4-BE49-F238E27FC236}">
                    <a16:creationId xmlns:a16="http://schemas.microsoft.com/office/drawing/2014/main" xmlns="" id="{00ADB086-84C5-70D6-D320-60F46AEF4918}"/>
                  </a:ext>
                </a:extLst>
              </p14:cNvPr>
              <p14:cNvContentPartPr/>
              <p14:nvPr/>
            </p14:nvContentPartPr>
            <p14:xfrm>
              <a:off x="6144170" y="3770600"/>
              <a:ext cx="38100" cy="47625"/>
            </p14:xfrm>
          </p:contentPart>
        </mc:Choice>
        <mc:Fallback xmlns="">
          <p:pic>
            <p:nvPicPr>
              <p:cNvPr id="10" name="Pismo odręczne 9">
                <a:extLst>
                  <a:ext uri="{FF2B5EF4-FFF2-40B4-BE49-F238E27FC236}">
                    <a16:creationId xmlns:a16="http://schemas.microsoft.com/office/drawing/2014/main" id="{00ADB086-84C5-70D6-D320-60F46AEF4918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6127888" y="3752079"/>
                <a:ext cx="70338" cy="85045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98137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7D31">
            <a:alpha val="9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01642C3F-848E-2264-C3BD-AE3D0B1C0F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3" name="Obraz 4" descr="Obraz zawierający stół&#10;&#10;Opis wygenerowany automatycznie">
            <a:extLst>
              <a:ext uri="{FF2B5EF4-FFF2-40B4-BE49-F238E27FC236}">
                <a16:creationId xmlns:a16="http://schemas.microsoft.com/office/drawing/2014/main" xmlns="" id="{04126FE5-2536-2128-CF6A-86C710690A9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3362" y="761662"/>
            <a:ext cx="12137720" cy="3738902"/>
          </a:xfr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xmlns="" id="{87663CAF-1233-9D6F-0902-E92B3B5A3483}"/>
              </a:ext>
            </a:extLst>
          </p:cNvPr>
          <p:cNvSpPr txBox="1"/>
          <p:nvPr/>
        </p:nvSpPr>
        <p:spPr>
          <a:xfrm>
            <a:off x="726510" y="3993715"/>
            <a:ext cx="411062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869247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7D31">
            <a:alpha val="9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01642C3F-848E-2264-C3BD-AE3D0B1C0F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4800" dirty="0"/>
              <a:t>KONIEC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xmlns="" id="{EB335D18-9F25-43DD-C344-F04CA5A0BF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POWODZENIA NA MATURZE Z INFORMATYKI</a:t>
            </a:r>
            <a:r>
              <a:rPr lang="pl-PL" dirty="0" smtClean="0"/>
              <a:t>!</a:t>
            </a:r>
          </a:p>
          <a:p>
            <a:r>
              <a:rPr lang="pl-PL" smtClean="0"/>
              <a:t>Adam Łęk 3c1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607467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rame">
  <a:themeElements>
    <a:clrScheme name="Fram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170</Words>
  <Application>Microsoft Office PowerPoint</Application>
  <PresentationFormat>Panoramiczny</PresentationFormat>
  <Paragraphs>21</Paragraphs>
  <Slides>12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12</vt:i4>
      </vt:variant>
    </vt:vector>
  </HeadingPairs>
  <TitlesOfParts>
    <vt:vector size="16" baseType="lpstr">
      <vt:lpstr>Corbel</vt:lpstr>
      <vt:lpstr>Rockwell</vt:lpstr>
      <vt:lpstr>Wingdings 2</vt:lpstr>
      <vt:lpstr>Frame</vt:lpstr>
      <vt:lpstr>I część matury z informatyki 2019 maj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KONIEC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/>
  <cp:lastModifiedBy>Andrzej</cp:lastModifiedBy>
  <cp:revision>339</cp:revision>
  <dcterms:created xsi:type="dcterms:W3CDTF">2022-04-02T12:18:54Z</dcterms:created>
  <dcterms:modified xsi:type="dcterms:W3CDTF">2022-04-04T10:55:20Z</dcterms:modified>
</cp:coreProperties>
</file>